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0971D28-F4D4-481A-BDF1-18C32096D168}" type="datetimeFigureOut">
              <a:rPr lang="en-GB" smtClean="0"/>
              <a:t>08/11/2011</a:t>
            </a:fld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C78F7A2-B907-4854-9FD4-C2862DB15347}" type="slidenum">
              <a:rPr lang="en-GB" smtClean="0"/>
              <a:t>‹#›</a:t>
            </a:fld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71D28-F4D4-481A-BDF1-18C32096D168}" type="datetimeFigureOut">
              <a:rPr lang="en-GB" smtClean="0"/>
              <a:t>08/11/2011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F7A2-B907-4854-9FD4-C2862DB153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71D28-F4D4-481A-BDF1-18C32096D168}" type="datetimeFigureOut">
              <a:rPr lang="en-GB" smtClean="0"/>
              <a:t>08/11/2011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F7A2-B907-4854-9FD4-C2862DB153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71D28-F4D4-481A-BDF1-18C32096D168}" type="datetimeFigureOut">
              <a:rPr lang="en-GB" smtClean="0"/>
              <a:t>08/11/2011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F7A2-B907-4854-9FD4-C2862DB153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71D28-F4D4-481A-BDF1-18C32096D168}" type="datetimeFigureOut">
              <a:rPr lang="en-GB" smtClean="0"/>
              <a:t>08/11/2011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F7A2-B907-4854-9FD4-C2862DB153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71D28-F4D4-481A-BDF1-18C32096D168}" type="datetimeFigureOut">
              <a:rPr lang="en-GB" smtClean="0"/>
              <a:t>08/11/2011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F7A2-B907-4854-9FD4-C2862DB15347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71D28-F4D4-481A-BDF1-18C32096D168}" type="datetimeFigureOut">
              <a:rPr lang="en-GB" smtClean="0"/>
              <a:t>08/11/2011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F7A2-B907-4854-9FD4-C2862DB153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71D28-F4D4-481A-BDF1-18C32096D168}" type="datetimeFigureOut">
              <a:rPr lang="en-GB" smtClean="0"/>
              <a:t>08/11/2011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F7A2-B907-4854-9FD4-C2862DB153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71D28-F4D4-481A-BDF1-18C32096D168}" type="datetimeFigureOut">
              <a:rPr lang="en-GB" smtClean="0"/>
              <a:t>08/11/2011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F7A2-B907-4854-9FD4-C2862DB153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71D28-F4D4-481A-BDF1-18C32096D168}" type="datetimeFigureOut">
              <a:rPr lang="en-GB" smtClean="0"/>
              <a:t>08/11/2011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F7A2-B907-4854-9FD4-C2862DB15347}" type="slidenum">
              <a:rPr lang="en-GB" smtClean="0"/>
              <a:t>‹#›</a:t>
            </a:fld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71D28-F4D4-481A-BDF1-18C32096D168}" type="datetimeFigureOut">
              <a:rPr lang="en-GB" smtClean="0"/>
              <a:t>08/11/2011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F7A2-B907-4854-9FD4-C2862DB153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0971D28-F4D4-481A-BDF1-18C32096D168}" type="datetimeFigureOut">
              <a:rPr lang="en-GB" smtClean="0"/>
              <a:t>08/11/2011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C78F7A2-B907-4854-9FD4-C2862DB15347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 job needs to be done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Oliver </a:t>
            </a:r>
            <a:r>
              <a:rPr lang="en-GB" smtClean="0"/>
              <a:t>Boyne </a:t>
            </a:r>
            <a:r>
              <a:rPr lang="en-GB" smtClean="0"/>
              <a:t>9Y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11785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Now….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en-GB" sz="8800" dirty="0" smtClean="0"/>
              <a:t>Everybody is happy!</a:t>
            </a:r>
            <a:endParaRPr lang="en-GB" sz="8800" dirty="0"/>
          </a:p>
        </p:txBody>
      </p:sp>
    </p:spTree>
    <p:extLst>
      <p:ext uri="{BB962C8B-B14F-4D97-AF65-F5344CB8AC3E}">
        <p14:creationId xmlns:p14="http://schemas.microsoft.com/office/powerpoint/2010/main" val="374366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Thank you for watching!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GB" dirty="0" smtClean="0"/>
              <a:t>Made by Oliver Boyne 9Y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830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68580" indent="0" algn="ctr">
              <a:buNone/>
            </a:pPr>
            <a:r>
              <a:rPr lang="en-GB" b="1" dirty="0"/>
              <a:t>A job needs three men to work for two weeks (10 working days).</a:t>
            </a:r>
            <a:br>
              <a:rPr lang="en-GB" b="1" dirty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/>
              <a:t>Andy works for all 10 days.</a:t>
            </a:r>
            <a:br>
              <a:rPr lang="en-GB" b="1" dirty="0"/>
            </a:br>
            <a:r>
              <a:rPr lang="en-GB" b="1" dirty="0"/>
              <a:t>Bert works for the first week and Clive works for the second week.</a:t>
            </a:r>
            <a:br>
              <a:rPr lang="en-GB" b="1" dirty="0"/>
            </a:br>
            <a:r>
              <a:rPr lang="en-GB" b="1" dirty="0"/>
              <a:t>Dave works for 6 days, but then is too sick to work.</a:t>
            </a:r>
            <a:br>
              <a:rPr lang="en-GB" b="1" dirty="0"/>
            </a:br>
            <a:r>
              <a:rPr lang="en-GB" b="1" dirty="0"/>
              <a:t>Eddy takes his place for 3 days, then Fred does the last day.</a:t>
            </a:r>
          </a:p>
          <a:p>
            <a:pPr marL="68580" indent="0" algn="ctr">
              <a:buNone/>
            </a:pPr>
            <a:r>
              <a:rPr lang="en-GB" b="1" dirty="0"/>
              <a:t>When the job is finished they are all paid the same amount. At first they could not work out how much each man should have, but then Fred says:</a:t>
            </a:r>
          </a:p>
          <a:p>
            <a:pPr marL="68580" indent="0" algn="ctr">
              <a:buNone/>
            </a:pPr>
            <a:r>
              <a:rPr lang="en-GB" b="1" dirty="0"/>
              <a:t>"If I give my wages to Andy, and Eddy gives £100 to both Dave and me, then the wages will be correct".</a:t>
            </a:r>
          </a:p>
          <a:p>
            <a:pPr marL="68580" indent="0" algn="ctr">
              <a:buNone/>
            </a:pPr>
            <a:r>
              <a:rPr lang="en-GB" b="1" dirty="0"/>
              <a:t>How much was paid for the whole job, and how much does each man get?</a:t>
            </a:r>
          </a:p>
          <a:p>
            <a:pPr algn="ctr"/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13207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we know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the men were paid equally</a:t>
            </a:r>
          </a:p>
          <a:p>
            <a:r>
              <a:rPr lang="en-GB" dirty="0" smtClean="0"/>
              <a:t>Fred’s wages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013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Fred’s wages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GB" dirty="0" smtClean="0"/>
              <a:t>X (Starting amount)</a:t>
            </a:r>
          </a:p>
          <a:p>
            <a:pPr marL="68580" indent="0">
              <a:buNone/>
            </a:pPr>
            <a:endParaRPr lang="en-GB" dirty="0"/>
          </a:p>
          <a:p>
            <a:pPr marL="68580" indent="0">
              <a:buNone/>
            </a:pPr>
            <a:r>
              <a:rPr lang="en-GB" dirty="0" smtClean="0"/>
              <a:t>X-X+100=£100</a:t>
            </a:r>
          </a:p>
          <a:p>
            <a:pPr marL="68580" indent="0">
              <a:buNone/>
            </a:pPr>
            <a:endParaRPr lang="en-GB" dirty="0"/>
          </a:p>
          <a:p>
            <a:pPr marL="68580" indent="0" algn="ctr">
              <a:buNone/>
            </a:pPr>
            <a:r>
              <a:rPr lang="en-GB" b="1" dirty="0" smtClean="0"/>
              <a:t>Fred was paid £100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1597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wages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GB" dirty="0" smtClean="0"/>
              <a:t>Know we know that the wages are £100 a day, we can work out how much each of them should be paid.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112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Everybody was paid: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861409"/>
              </p:ext>
            </p:extLst>
          </p:nvPr>
        </p:nvGraphicFramePr>
        <p:xfrm>
          <a:off x="1042988" y="2324100"/>
          <a:ext cx="677703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012"/>
                <a:gridCol w="2259012"/>
                <a:gridCol w="22590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Person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Days of work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Wages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Andy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£1,000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Bert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£500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Clive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£500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Dave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£600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Eddy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£300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Fred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£100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TOTAL: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30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£3,000</a:t>
                      </a:r>
                      <a:endParaRPr lang="en-GB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574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now we know…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entire job was worth £3,000</a:t>
            </a:r>
          </a:p>
          <a:p>
            <a:r>
              <a:rPr lang="en-GB" dirty="0" smtClean="0"/>
              <a:t>Each man was paid £3,000/6=</a:t>
            </a:r>
            <a:r>
              <a:rPr lang="en-GB" b="1" dirty="0" smtClean="0"/>
              <a:t>£500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240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Check: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GB" dirty="0" smtClean="0"/>
              <a:t>Fred gives his all of his money (£500) to Andy. Andy now has £1000, or 10 days of work. Bert and Clive worked 5 days each so already have had their wages paid.</a:t>
            </a:r>
          </a:p>
          <a:p>
            <a:pPr marL="68580" indent="0">
              <a:buNone/>
            </a:pPr>
            <a:endParaRPr lang="en-GB" dirty="0"/>
          </a:p>
          <a:p>
            <a:pPr marL="68580" indent="0">
              <a:buNone/>
            </a:pPr>
            <a:r>
              <a:rPr lang="en-GB" dirty="0" smtClean="0"/>
              <a:t>	</a:t>
            </a:r>
          </a:p>
          <a:p>
            <a:pPr marL="6858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62976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Check Part II: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GB" dirty="0" smtClean="0"/>
              <a:t>Eddy gives £100 to Dave and Fred. Eddy now has £300, his 3 days work. Fred now has £100, his 1 day work. Dave now has £600, his 6 days of work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759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35</TotalTime>
  <Words>237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Austin</vt:lpstr>
      <vt:lpstr>A job needs to be done</vt:lpstr>
      <vt:lpstr>Question</vt:lpstr>
      <vt:lpstr>What we know</vt:lpstr>
      <vt:lpstr>Fred’s wages</vt:lpstr>
      <vt:lpstr>The wages</vt:lpstr>
      <vt:lpstr>Everybody was paid:</vt:lpstr>
      <vt:lpstr>So now we know…</vt:lpstr>
      <vt:lpstr>Check: </vt:lpstr>
      <vt:lpstr>Check Part II:</vt:lpstr>
      <vt:lpstr>Now….</vt:lpstr>
      <vt:lpstr>Thank you for watching!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job needs to be done</dc:title>
  <dc:creator>Ollie Boyne</dc:creator>
  <cp:lastModifiedBy>Ollie Boyne</cp:lastModifiedBy>
  <cp:revision>10</cp:revision>
  <dcterms:created xsi:type="dcterms:W3CDTF">2011-11-08T21:02:31Z</dcterms:created>
  <dcterms:modified xsi:type="dcterms:W3CDTF">2011-11-08T21:44:39Z</dcterms:modified>
</cp:coreProperties>
</file>