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278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EB6A74-660F-427C-A214-7707E2A47FCF}" type="datetimeFigureOut">
              <a:rPr lang="en-GB" smtClean="0"/>
              <a:t>20/06/2017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E2153-07EF-4F78-A2A3-8EBEE1D0A62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037979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EB6A74-660F-427C-A214-7707E2A47FCF}" type="datetimeFigureOut">
              <a:rPr lang="en-GB" smtClean="0"/>
              <a:t>20/06/2017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E2153-07EF-4F78-A2A3-8EBEE1D0A62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082947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EB6A74-660F-427C-A214-7707E2A47FCF}" type="datetimeFigureOut">
              <a:rPr lang="en-GB" smtClean="0"/>
              <a:t>20/06/2017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E2153-07EF-4F78-A2A3-8EBEE1D0A62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685799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EB6A74-660F-427C-A214-7707E2A47FCF}" type="datetimeFigureOut">
              <a:rPr lang="en-GB" smtClean="0"/>
              <a:t>20/06/2017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E2153-07EF-4F78-A2A3-8EBEE1D0A62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94585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EB6A74-660F-427C-A214-7707E2A47FCF}" type="datetimeFigureOut">
              <a:rPr lang="en-GB" smtClean="0"/>
              <a:t>20/06/2017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E2153-07EF-4F78-A2A3-8EBEE1D0A62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427135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EB6A74-660F-427C-A214-7707E2A47FCF}" type="datetimeFigureOut">
              <a:rPr lang="en-GB" smtClean="0"/>
              <a:t>20/06/2017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E2153-07EF-4F78-A2A3-8EBEE1D0A62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915940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EB6A74-660F-427C-A214-7707E2A47FCF}" type="datetimeFigureOut">
              <a:rPr lang="en-GB" smtClean="0"/>
              <a:t>20/06/2017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E2153-07EF-4F78-A2A3-8EBEE1D0A62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678707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EB6A74-660F-427C-A214-7707E2A47FCF}" type="datetimeFigureOut">
              <a:rPr lang="en-GB" smtClean="0"/>
              <a:t>20/06/2017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E2153-07EF-4F78-A2A3-8EBEE1D0A62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890299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EB6A74-660F-427C-A214-7707E2A47FCF}" type="datetimeFigureOut">
              <a:rPr lang="en-GB" smtClean="0"/>
              <a:t>20/06/2017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E2153-07EF-4F78-A2A3-8EBEE1D0A62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864742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EB6A74-660F-427C-A214-7707E2A47FCF}" type="datetimeFigureOut">
              <a:rPr lang="en-GB" smtClean="0"/>
              <a:t>20/06/2017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E2153-07EF-4F78-A2A3-8EBEE1D0A62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476082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EB6A74-660F-427C-A214-7707E2A47FCF}" type="datetimeFigureOut">
              <a:rPr lang="en-GB" smtClean="0"/>
              <a:t>20/06/2017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E2153-07EF-4F78-A2A3-8EBEE1D0A62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646377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EB6A74-660F-427C-A214-7707E2A47FCF}" type="datetimeFigureOut">
              <a:rPr lang="en-GB" smtClean="0"/>
              <a:t>20/06/2017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2E2153-07EF-4F78-A2A3-8EBEE1D0A62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469189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5616" y="692696"/>
            <a:ext cx="7200000" cy="540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53301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MrsHart</dc:creator>
  <cp:lastModifiedBy>MrsHart</cp:lastModifiedBy>
  <cp:revision>1</cp:revision>
  <dcterms:created xsi:type="dcterms:W3CDTF">2017-06-20T10:18:55Z</dcterms:created>
  <dcterms:modified xsi:type="dcterms:W3CDTF">2017-06-20T10:19:39Z</dcterms:modified>
</cp:coreProperties>
</file>