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7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A56A-7FB8-4021-A353-2EDCAB17B508}" type="datetimeFigureOut">
              <a:rPr lang="en-GB" smtClean="0"/>
              <a:t>28/06/2012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1082C-6F86-4DEB-8B63-611E505B0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40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A56A-7FB8-4021-A353-2EDCAB17B508}" type="datetimeFigureOut">
              <a:rPr lang="en-GB" smtClean="0"/>
              <a:t>28/06/2012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1082C-6F86-4DEB-8B63-611E505B0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384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A56A-7FB8-4021-A353-2EDCAB17B508}" type="datetimeFigureOut">
              <a:rPr lang="en-GB" smtClean="0"/>
              <a:t>28/06/2012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1082C-6F86-4DEB-8B63-611E505B0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809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A56A-7FB8-4021-A353-2EDCAB17B508}" type="datetimeFigureOut">
              <a:rPr lang="en-GB" smtClean="0"/>
              <a:t>28/06/2012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1082C-6F86-4DEB-8B63-611E505B0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80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A56A-7FB8-4021-A353-2EDCAB17B508}" type="datetimeFigureOut">
              <a:rPr lang="en-GB" smtClean="0"/>
              <a:t>28/06/2012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1082C-6F86-4DEB-8B63-611E505B0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511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A56A-7FB8-4021-A353-2EDCAB17B508}" type="datetimeFigureOut">
              <a:rPr lang="en-GB" smtClean="0"/>
              <a:t>28/06/2012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1082C-6F86-4DEB-8B63-611E505B0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361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A56A-7FB8-4021-A353-2EDCAB17B508}" type="datetimeFigureOut">
              <a:rPr lang="en-GB" smtClean="0"/>
              <a:t>28/06/2012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1082C-6F86-4DEB-8B63-611E505B0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631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A56A-7FB8-4021-A353-2EDCAB17B508}" type="datetimeFigureOut">
              <a:rPr lang="en-GB" smtClean="0"/>
              <a:t>28/06/2012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1082C-6F86-4DEB-8B63-611E505B0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524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A56A-7FB8-4021-A353-2EDCAB17B508}" type="datetimeFigureOut">
              <a:rPr lang="en-GB" smtClean="0"/>
              <a:t>28/06/2012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1082C-6F86-4DEB-8B63-611E505B0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796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A56A-7FB8-4021-A353-2EDCAB17B508}" type="datetimeFigureOut">
              <a:rPr lang="en-GB" smtClean="0"/>
              <a:t>28/06/2012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1082C-6F86-4DEB-8B63-611E505B0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73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AA56A-7FB8-4021-A353-2EDCAB17B508}" type="datetimeFigureOut">
              <a:rPr lang="en-GB" smtClean="0"/>
              <a:t>28/06/2012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1082C-6F86-4DEB-8B63-611E505B0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47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AA56A-7FB8-4021-A353-2EDCAB17B508}" type="datetimeFigureOut">
              <a:rPr lang="en-GB" smtClean="0"/>
              <a:t>28/06/2012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1082C-6F86-4DEB-8B63-611E505B0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774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nrich.maths.org/content/id/8191/hockey1-5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340768"/>
            <a:ext cx="4800600" cy="360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1619672" y="1088740"/>
            <a:ext cx="2088232" cy="7560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851920" y="1088740"/>
            <a:ext cx="0" cy="183620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79712" y="2924944"/>
            <a:ext cx="4032448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64837" y="266453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hockey stick is at 90° before she takes the shot.</a:t>
            </a:r>
            <a:endParaRPr lang="en-GB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3707904" y="3145757"/>
            <a:ext cx="288032" cy="24434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331329" y="2006842"/>
            <a:ext cx="15722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hockey sticks starts at </a:t>
            </a:r>
            <a:r>
              <a:rPr lang="en-GB" b="1" dirty="0" smtClean="0">
                <a:solidFill>
                  <a:srgbClr val="92D050"/>
                </a:solidFill>
              </a:rPr>
              <a:t>320° </a:t>
            </a:r>
            <a:r>
              <a:rPr lang="en-GB" dirty="0" smtClean="0"/>
              <a:t>before she lifts it up at </a:t>
            </a:r>
            <a:r>
              <a:rPr lang="en-GB" b="1" dirty="0" smtClean="0">
                <a:solidFill>
                  <a:srgbClr val="FFC000"/>
                </a:solidFill>
              </a:rPr>
              <a:t>90° </a:t>
            </a:r>
            <a:r>
              <a:rPr lang="en-GB" dirty="0" smtClean="0">
                <a:solidFill>
                  <a:sysClr val="windowText" lastClr="000000"/>
                </a:solidFill>
              </a:rPr>
              <a:t>before swinging it at the ball and ends at </a:t>
            </a:r>
            <a:r>
              <a:rPr lang="en-GB" b="1" dirty="0" smtClean="0">
                <a:solidFill>
                  <a:srgbClr val="000099"/>
                </a:solidFill>
              </a:rPr>
              <a:t>125°</a:t>
            </a:r>
            <a:r>
              <a:rPr lang="en-GB" dirty="0"/>
              <a:t>.</a:t>
            </a:r>
            <a:endParaRPr lang="en-GB" b="1" dirty="0">
              <a:solidFill>
                <a:srgbClr val="000099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7740352" y="156531"/>
            <a:ext cx="1166628" cy="1310251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>
            <a:stCxn id="19" idx="0"/>
            <a:endCxn id="19" idx="4"/>
          </p:cNvCxnSpPr>
          <p:nvPr/>
        </p:nvCxnSpPr>
        <p:spPr>
          <a:xfrm>
            <a:off x="8323666" y="156531"/>
            <a:ext cx="0" cy="13102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9" idx="2"/>
            <a:endCxn id="19" idx="6"/>
          </p:cNvCxnSpPr>
          <p:nvPr/>
        </p:nvCxnSpPr>
        <p:spPr>
          <a:xfrm>
            <a:off x="7740352" y="811657"/>
            <a:ext cx="1166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19" idx="3"/>
          </p:cNvCxnSpPr>
          <p:nvPr/>
        </p:nvCxnSpPr>
        <p:spPr>
          <a:xfrm flipH="1">
            <a:off x="7911201" y="811656"/>
            <a:ext cx="412465" cy="46324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endCxn id="19" idx="0"/>
          </p:cNvCxnSpPr>
          <p:nvPr/>
        </p:nvCxnSpPr>
        <p:spPr>
          <a:xfrm flipV="1">
            <a:off x="8323666" y="156531"/>
            <a:ext cx="0" cy="655125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8" idx="0"/>
          </p:cNvCxnSpPr>
          <p:nvPr/>
        </p:nvCxnSpPr>
        <p:spPr>
          <a:xfrm flipV="1">
            <a:off x="8117433" y="1628800"/>
            <a:ext cx="206233" cy="3780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2" name="Straight Connector 1031"/>
          <p:cNvCxnSpPr>
            <a:endCxn id="19" idx="5"/>
          </p:cNvCxnSpPr>
          <p:nvPr/>
        </p:nvCxnSpPr>
        <p:spPr>
          <a:xfrm>
            <a:off x="8323666" y="817700"/>
            <a:ext cx="412465" cy="457200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36" name="TextBox 1035"/>
          <p:cNvSpPr txBox="1"/>
          <p:nvPr/>
        </p:nvSpPr>
        <p:spPr>
          <a:xfrm>
            <a:off x="3203848" y="5733256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Her hips turn and follow the ball as she hits it.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024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51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CGSB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Carr</dc:creator>
  <cp:lastModifiedBy>Richard Carr</cp:lastModifiedBy>
  <cp:revision>4</cp:revision>
  <dcterms:created xsi:type="dcterms:W3CDTF">2012-06-28T08:25:59Z</dcterms:created>
  <dcterms:modified xsi:type="dcterms:W3CDTF">2012-06-28T08:57:25Z</dcterms:modified>
</cp:coreProperties>
</file>