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Games</c:v>
                </c:pt>
              </c:strCache>
            </c:strRef>
          </c:tx>
          <c:cat>
            <c:strRef>
              <c:f>Sheet1!$A$2:$A$10</c:f>
              <c:strCache>
                <c:ptCount val="9"/>
                <c:pt idx="0">
                  <c:v>Freeze Tag</c:v>
                </c:pt>
                <c:pt idx="1">
                  <c:v>Knockout</c:v>
                </c:pt>
                <c:pt idx="2">
                  <c:v>Slides</c:v>
                </c:pt>
                <c:pt idx="3">
                  <c:v>Swings</c:v>
                </c:pt>
                <c:pt idx="4">
                  <c:v>HD things</c:v>
                </c:pt>
                <c:pt idx="5">
                  <c:v>Hulaball</c:v>
                </c:pt>
                <c:pt idx="6">
                  <c:v>Hulafight</c:v>
                </c:pt>
                <c:pt idx="7">
                  <c:v>Kickball</c:v>
                </c:pt>
                <c:pt idx="8">
                  <c:v>Monkeybars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10</c:v>
                </c:pt>
                <c:pt idx="1">
                  <c:v>2</c:v>
                </c:pt>
                <c:pt idx="2">
                  <c:v>10</c:v>
                </c:pt>
                <c:pt idx="3">
                  <c:v>12</c:v>
                </c:pt>
                <c:pt idx="4">
                  <c:v>4</c:v>
                </c:pt>
                <c:pt idx="5">
                  <c:v>2</c:v>
                </c:pt>
                <c:pt idx="6">
                  <c:v>6</c:v>
                </c:pt>
                <c:pt idx="7">
                  <c:v>6</c:v>
                </c:pt>
                <c:pt idx="8">
                  <c:v>11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A48D-68C6-4AA4-846E-90B6AF1D7E1E}" type="datetimeFigureOut">
              <a:rPr lang="en-US" smtClean="0"/>
              <a:t>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DF6B-27DD-4F99-A279-1BAA21C496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A48D-68C6-4AA4-846E-90B6AF1D7E1E}" type="datetimeFigureOut">
              <a:rPr lang="en-US" smtClean="0"/>
              <a:t>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DF6B-27DD-4F99-A279-1BAA21C496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A48D-68C6-4AA4-846E-90B6AF1D7E1E}" type="datetimeFigureOut">
              <a:rPr lang="en-US" smtClean="0"/>
              <a:t>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DF6B-27DD-4F99-A279-1BAA21C496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A48D-68C6-4AA4-846E-90B6AF1D7E1E}" type="datetimeFigureOut">
              <a:rPr lang="en-US" smtClean="0"/>
              <a:t>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DF6B-27DD-4F99-A279-1BAA21C496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A48D-68C6-4AA4-846E-90B6AF1D7E1E}" type="datetimeFigureOut">
              <a:rPr lang="en-US" smtClean="0"/>
              <a:t>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DF6B-27DD-4F99-A279-1BAA21C496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A48D-68C6-4AA4-846E-90B6AF1D7E1E}" type="datetimeFigureOut">
              <a:rPr lang="en-US" smtClean="0"/>
              <a:t>1/22/2012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DF6B-27DD-4F99-A279-1BAA21C496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A48D-68C6-4AA4-846E-90B6AF1D7E1E}" type="datetimeFigureOut">
              <a:rPr lang="en-US" smtClean="0"/>
              <a:t>1/22/2012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DF6B-27DD-4F99-A279-1BAA21C496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A48D-68C6-4AA4-846E-90B6AF1D7E1E}" type="datetimeFigureOut">
              <a:rPr lang="en-US" smtClean="0"/>
              <a:t>1/22/2012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DF6B-27DD-4F99-A279-1BAA21C496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A48D-68C6-4AA4-846E-90B6AF1D7E1E}" type="datetimeFigureOut">
              <a:rPr lang="en-US" smtClean="0"/>
              <a:t>1/22/2012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DF6B-27DD-4F99-A279-1BAA21C496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A48D-68C6-4AA4-846E-90B6AF1D7E1E}" type="datetimeFigureOut">
              <a:rPr lang="en-US" smtClean="0"/>
              <a:t>1/22/2012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DF6B-27DD-4F99-A279-1BAA21C496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A48D-68C6-4AA4-846E-90B6AF1D7E1E}" type="datetimeFigureOut">
              <a:rPr lang="en-US" smtClean="0"/>
              <a:t>1/22/2012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DF6B-27DD-4F99-A279-1BAA21C496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CA48D-68C6-4AA4-846E-90B6AF1D7E1E}" type="datetimeFigureOut">
              <a:rPr lang="en-US" smtClean="0"/>
              <a:t>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2DF6B-27DD-4F99-A279-1BAA21C4966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Vidya</dc:creator>
  <cp:lastModifiedBy>Vidya</cp:lastModifiedBy>
  <cp:revision>2</cp:revision>
  <dcterms:created xsi:type="dcterms:W3CDTF">2012-01-22T20:49:50Z</dcterms:created>
  <dcterms:modified xsi:type="dcterms:W3CDTF">2012-01-22T21:08:46Z</dcterms:modified>
</cp:coreProperties>
</file>