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3605-2467-43F0-A8B0-2B08F3E375BF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F18C9-A92D-4738-AA17-452608E90D3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20072" y="1052736"/>
            <a:ext cx="2448272" cy="108012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267744" y="2276872"/>
            <a:ext cx="1944216" cy="936104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644008" y="2348880"/>
            <a:ext cx="2232248" cy="936104"/>
          </a:xfrm>
          <a:prstGeom prst="rect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1763688" y="1052736"/>
            <a:ext cx="1872208" cy="1008112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203848" y="1340768"/>
            <a:ext cx="2232248" cy="115212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Andy</cp:lastModifiedBy>
  <cp:revision>1</cp:revision>
  <dcterms:created xsi:type="dcterms:W3CDTF">2012-01-25T17:55:22Z</dcterms:created>
  <dcterms:modified xsi:type="dcterms:W3CDTF">2012-01-25T17:59:42Z</dcterms:modified>
</cp:coreProperties>
</file>