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31" autoAdjust="0"/>
    <p:restoredTop sz="94660"/>
  </p:normalViewPr>
  <p:slideViewPr>
    <p:cSldViewPr>
      <p:cViewPr varScale="1">
        <p:scale>
          <a:sx n="45" d="100"/>
          <a:sy n="45" d="100"/>
        </p:scale>
        <p:origin x="-126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17" name="Footer Placeholder 16"/>
          <p:cNvSpPr>
            <a:spLocks noGrp="1"/>
          </p:cNvSpPr>
          <p:nvPr>
            <p:ph type="ftr" sz="quarter" idx="11"/>
          </p:nvPr>
        </p:nvSpPr>
        <p:spPr/>
        <p:txBody>
          <a:bodyPr/>
          <a:lstStyle>
            <a:extLst/>
          </a:lstStyle>
          <a:p>
            <a:endParaRPr lang="en-GB"/>
          </a:p>
        </p:txBody>
      </p:sp>
      <p:sp>
        <p:nvSpPr>
          <p:cNvPr id="29" name="Slide Number Placeholder 28"/>
          <p:cNvSpPr>
            <a:spLocks noGrp="1"/>
          </p:cNvSpPr>
          <p:nvPr>
            <p:ph type="sldNum" sz="quarter" idx="12"/>
          </p:nvPr>
        </p:nvSpPr>
        <p:spPr/>
        <p:txBody>
          <a:bodyPr/>
          <a:lstStyle>
            <a:extLst/>
          </a:lstStyle>
          <a:p>
            <a:fld id="{7483C73C-13CC-47B6-83B8-1A5E4BAA810D}" type="slidenum">
              <a:rPr lang="en-GB" smtClean="0"/>
              <a:t>‹#›</a:t>
            </a:fld>
            <a:endParaRPr lang="en-GB"/>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7483C73C-13CC-47B6-83B8-1A5E4BAA810D}" type="slidenum">
              <a:rPr lang="en-GB" smtClean="0"/>
              <a:t>‹#›</a:t>
            </a:fld>
            <a:endParaRPr lang="en-GB"/>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7483C73C-13CC-47B6-83B8-1A5E4BAA810D}" type="slidenum">
              <a:rPr lang="en-GB" smtClean="0"/>
              <a:t>‹#›</a:t>
            </a:fld>
            <a:endParaRPr lang="en-GB"/>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B2C0293-660D-4047-BF9B-42F3F742A51E}" type="datetimeFigureOut">
              <a:rPr lang="en-GB" smtClean="0"/>
              <a:t>15/06/2011</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7483C73C-13CC-47B6-83B8-1A5E4BAA810D}"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5B2C0293-660D-4047-BF9B-42F3F742A51E}" type="datetimeFigureOut">
              <a:rPr lang="en-GB" smtClean="0"/>
              <a:t>15/06/2011</a:t>
            </a:fld>
            <a:endParaRPr lang="en-GB"/>
          </a:p>
        </p:txBody>
      </p:sp>
      <p:sp>
        <p:nvSpPr>
          <p:cNvPr id="6" name="Footer Placeholder 5"/>
          <p:cNvSpPr>
            <a:spLocks noGrp="1"/>
          </p:cNvSpPr>
          <p:nvPr>
            <p:ph type="ftr" sz="quarter" idx="11"/>
          </p:nvPr>
        </p:nvSpPr>
        <p:spPr>
          <a:xfrm>
            <a:off x="914400" y="55499"/>
            <a:ext cx="5562600" cy="365125"/>
          </a:xfrm>
        </p:spPr>
        <p:txBody>
          <a:bodyPr/>
          <a:lstStyle>
            <a:extLst/>
          </a:lstStyle>
          <a:p>
            <a:endParaRPr lang="en-GB"/>
          </a:p>
        </p:txBody>
      </p:sp>
      <p:sp>
        <p:nvSpPr>
          <p:cNvPr id="7" name="Slide Number Placeholder 6"/>
          <p:cNvSpPr>
            <a:spLocks noGrp="1"/>
          </p:cNvSpPr>
          <p:nvPr>
            <p:ph type="sldNum" sz="quarter" idx="12"/>
          </p:nvPr>
        </p:nvSpPr>
        <p:spPr>
          <a:xfrm>
            <a:off x="8610600" y="55499"/>
            <a:ext cx="457200" cy="365125"/>
          </a:xfrm>
        </p:spPr>
        <p:txBody>
          <a:bodyPr/>
          <a:lstStyle>
            <a:extLst/>
          </a:lstStyle>
          <a:p>
            <a:fld id="{7483C73C-13CC-47B6-83B8-1A5E4BAA810D}"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B2C0293-660D-4047-BF9B-42F3F742A51E}" type="datetimeFigureOut">
              <a:rPr lang="en-GB" smtClean="0"/>
              <a:t>15/06/2011</a:t>
            </a:fld>
            <a:endParaRPr lang="en-GB"/>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GB"/>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483C73C-13CC-47B6-83B8-1A5E4BAA810D}" type="slidenum">
              <a:rPr lang="en-GB" smtClean="0"/>
              <a:t>‹#›</a:t>
            </a:fld>
            <a:endParaRPr lang="en-GB"/>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Olympic records</a:t>
            </a:r>
            <a:endParaRPr lang="en-GB" dirty="0"/>
          </a:p>
        </p:txBody>
      </p:sp>
      <p:sp>
        <p:nvSpPr>
          <p:cNvPr id="3" name="Subtitle 2"/>
          <p:cNvSpPr>
            <a:spLocks noGrp="1"/>
          </p:cNvSpPr>
          <p:nvPr>
            <p:ph type="subTitle" idx="1"/>
          </p:nvPr>
        </p:nvSpPr>
        <p:spPr/>
        <p:txBody>
          <a:bodyPr/>
          <a:lstStyle/>
          <a:p>
            <a:r>
              <a:rPr lang="en-GB" dirty="0" smtClean="0"/>
              <a:t>Jacob Redding 8.3 </a:t>
            </a:r>
          </a:p>
          <a:p>
            <a:r>
              <a:rPr lang="en-GB" dirty="0" smtClean="0"/>
              <a:t>Chatham Grammar School for Boys</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9:</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I think that graph 9 shows the men’s 4 x 100m relay as the record in 1920 is 42.20 seconds, and the 1920 record on the graph is just above 42 seconds, this means that the first record on the graph is correct. The record in 2008 was a tiny bit above the 37 second mark and the record on the website is 37.10 seconds, this shows that the first and last records on the graph are the same as the records on the website. All of the records in the middle are the same as well, this proves that graph 9 is the 4 x 100m men’s race.</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10:</a:t>
            </a:r>
            <a:endParaRPr lang="en-GB" dirty="0"/>
          </a:p>
        </p:txBody>
      </p:sp>
      <p:sp>
        <p:nvSpPr>
          <p:cNvPr id="3" name="Content Placeholder 2"/>
          <p:cNvSpPr>
            <a:spLocks noGrp="1"/>
          </p:cNvSpPr>
          <p:nvPr>
            <p:ph idx="1"/>
          </p:nvPr>
        </p:nvSpPr>
        <p:spPr/>
        <p:txBody>
          <a:bodyPr>
            <a:normAutofit fontScale="92500" lnSpcReduction="10000"/>
          </a:bodyPr>
          <a:lstStyle/>
          <a:p>
            <a:r>
              <a:rPr lang="en-GB" dirty="0" smtClean="0"/>
              <a:t>Graph 10 is the women’s 100m race as the first record on the graph is the same as the one on the website, 10.62 seconds, I could tell this on the graph as the mark on the graph is just above the 10.6 second line on the graph. This means that it is roughly about 10.61/2. Also, the record in 1928 on the graph is the same as the last record in 1928 on the website’s graph. Also it was the only event left out of the 10 choices. This all comes together to prove that graph 10 is the women’s 100m race.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1:</a:t>
            </a:r>
            <a:endParaRPr lang="en-GB" dirty="0"/>
          </a:p>
        </p:txBody>
      </p:sp>
      <p:sp>
        <p:nvSpPr>
          <p:cNvPr id="3" name="Content Placeholder 2"/>
          <p:cNvSpPr>
            <a:spLocks noGrp="1"/>
          </p:cNvSpPr>
          <p:nvPr>
            <p:ph idx="1"/>
          </p:nvPr>
        </p:nvSpPr>
        <p:spPr/>
        <p:txBody>
          <a:bodyPr>
            <a:normAutofit fontScale="92500" lnSpcReduction="10000"/>
          </a:bodyPr>
          <a:lstStyle/>
          <a:p>
            <a:r>
              <a:rPr lang="en-GB" sz="3200" dirty="0" smtClean="0"/>
              <a:t>Graph 1 is the 100m men's because the record in 1896 was 11.8, and the graph shows that in the 1900 Olympics, the record was 11.8. After that, the graph shows that the record in the 1900 Olympics was 10.8, and the Olympic records show that the record in 1900 was 10.8. The records keep on going the same was as the ones in the graph, they all match, up. This proves that graph 1 is the 100m men‘s race.</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2:</a:t>
            </a:r>
            <a:endParaRPr lang="en-GB" dirty="0"/>
          </a:p>
        </p:txBody>
      </p:sp>
      <p:sp>
        <p:nvSpPr>
          <p:cNvPr id="3" name="Content Placeholder 2"/>
          <p:cNvSpPr>
            <a:spLocks noGrp="1"/>
          </p:cNvSpPr>
          <p:nvPr>
            <p:ph idx="1"/>
          </p:nvPr>
        </p:nvSpPr>
        <p:spPr/>
        <p:txBody>
          <a:bodyPr/>
          <a:lstStyle/>
          <a:p>
            <a:r>
              <a:rPr lang="en-GB" dirty="0" smtClean="0"/>
              <a:t>I think that this graph shows the records for the men’s long jump as the records are the same as the ones on the Olympic website. The 1968 Olympics are shown as 8.9m on the graph and are shown as 8.9m on the Olympic records site as well. It is the same with all of the other records. This proves that they are the same, graph 2 is the men’s long jump.</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3:</a:t>
            </a:r>
            <a:endParaRPr lang="en-GB" dirty="0"/>
          </a:p>
        </p:txBody>
      </p:sp>
      <p:sp>
        <p:nvSpPr>
          <p:cNvPr id="3" name="Content Placeholder 2"/>
          <p:cNvSpPr>
            <a:spLocks noGrp="1"/>
          </p:cNvSpPr>
          <p:nvPr>
            <p:ph idx="1"/>
          </p:nvPr>
        </p:nvSpPr>
        <p:spPr/>
        <p:txBody>
          <a:bodyPr/>
          <a:lstStyle/>
          <a:p>
            <a:r>
              <a:rPr lang="en-GB" dirty="0" smtClean="0"/>
              <a:t>I think that graph 3 shows the women’s 1500m because its a little slower than the men’s 1500m records, but just about the right time for the women’s 1500m race. Also, there aren’t many records on the graph and there aren’t many records in the records. The times are the same as the ones on the graph, so this proves that graph 3 is the women’s 1500m race.</a:t>
            </a:r>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4:</a:t>
            </a:r>
            <a:endParaRPr lang="en-GB" dirty="0"/>
          </a:p>
        </p:txBody>
      </p:sp>
      <p:sp>
        <p:nvSpPr>
          <p:cNvPr id="3" name="Content Placeholder 2"/>
          <p:cNvSpPr>
            <a:spLocks noGrp="1"/>
          </p:cNvSpPr>
          <p:nvPr>
            <p:ph idx="1"/>
          </p:nvPr>
        </p:nvSpPr>
        <p:spPr/>
        <p:txBody>
          <a:bodyPr/>
          <a:lstStyle/>
          <a:p>
            <a:r>
              <a:rPr lang="en-GB" dirty="0" smtClean="0"/>
              <a:t>Graph 4 shows the records for the men’s high jump, this one was quite easy to work out as the graph shows the same records as the Olympic website very clearly as it is an easy graph to understand. Both show the first record as 1.81m and both show the top record as 2.39, although it’s not that clear on the graph. </a:t>
            </a:r>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5:</a:t>
            </a:r>
            <a:endParaRPr lang="en-GB" dirty="0"/>
          </a:p>
        </p:txBody>
      </p:sp>
      <p:sp>
        <p:nvSpPr>
          <p:cNvPr id="3" name="Content Placeholder 2"/>
          <p:cNvSpPr>
            <a:spLocks noGrp="1"/>
          </p:cNvSpPr>
          <p:nvPr>
            <p:ph idx="1"/>
          </p:nvPr>
        </p:nvSpPr>
        <p:spPr/>
        <p:txBody>
          <a:bodyPr/>
          <a:lstStyle/>
          <a:p>
            <a:r>
              <a:rPr lang="en-GB" dirty="0" smtClean="0"/>
              <a:t>Graph 5 is the men’s javelin as it the only graph that’s highest record isn’t the newest record. The highest record is 94.58m, which was set in the 1976 Olympics. The latest record was 90.57m which was set in the 2008 Olympics. Both of these were shown clearly in the graph as well as the rest of the records. This proves that graph 5 is the men’s javelin.</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6:</a:t>
            </a:r>
            <a:endParaRPr lang="en-GB" dirty="0"/>
          </a:p>
        </p:txBody>
      </p:sp>
      <p:sp>
        <p:nvSpPr>
          <p:cNvPr id="3" name="Content Placeholder 2"/>
          <p:cNvSpPr>
            <a:spLocks noGrp="1"/>
          </p:cNvSpPr>
          <p:nvPr>
            <p:ph idx="1"/>
          </p:nvPr>
        </p:nvSpPr>
        <p:spPr/>
        <p:txBody>
          <a:bodyPr>
            <a:normAutofit lnSpcReduction="10000"/>
          </a:bodyPr>
          <a:lstStyle/>
          <a:p>
            <a:r>
              <a:rPr lang="en-GB" dirty="0" smtClean="0"/>
              <a:t>I think that graph 6 shows the women’s high jump as the graph is the same as the men’s high jump other than the records that are on it. The highest record on the graph for women’s high jump is 2.06m which was set in 2004, however this is not shown the graph provided. The other results however are on the graph and are the same as on the website. This proves that graph 6 is the women’s high jump.</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7:</a:t>
            </a:r>
            <a:endParaRPr lang="en-GB" dirty="0"/>
          </a:p>
        </p:txBody>
      </p:sp>
      <p:sp>
        <p:nvSpPr>
          <p:cNvPr id="3" name="Content Placeholder 2"/>
          <p:cNvSpPr>
            <a:spLocks noGrp="1"/>
          </p:cNvSpPr>
          <p:nvPr>
            <p:ph idx="1"/>
          </p:nvPr>
        </p:nvSpPr>
        <p:spPr/>
        <p:txBody>
          <a:bodyPr>
            <a:normAutofit fontScale="92500"/>
          </a:bodyPr>
          <a:lstStyle/>
          <a:p>
            <a:r>
              <a:rPr lang="en-GB" dirty="0" smtClean="0"/>
              <a:t>I think that graph 7 shows the men’s decathlon. Although the results are scattered, the results on both sources are roughly the same. This graph isn’t really a line graph like the others, it is more of a scatter graph which made it harder to read. In the end however I did manage to figure out that it was the men’s decathlon by looking at the highest, lowest, and a few of the middle scores. They were all the same on both sources, proving that graph 7 is the men’s decathlon.</a:t>
            </a: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Graph 8:</a:t>
            </a:r>
            <a:endParaRPr lang="en-GB" dirty="0"/>
          </a:p>
        </p:txBody>
      </p:sp>
      <p:sp>
        <p:nvSpPr>
          <p:cNvPr id="3" name="Content Placeholder 2"/>
          <p:cNvSpPr>
            <a:spLocks noGrp="1"/>
          </p:cNvSpPr>
          <p:nvPr>
            <p:ph idx="1"/>
          </p:nvPr>
        </p:nvSpPr>
        <p:spPr/>
        <p:txBody>
          <a:bodyPr/>
          <a:lstStyle/>
          <a:p>
            <a:r>
              <a:rPr lang="en-GB" dirty="0" smtClean="0"/>
              <a:t>I think that graph 8 is the women’s 10000m race as the results on both graph show similar records, and none of the other possible events had scores like this one. This one was quite easy to work out as I have already crossed out 7 events before this and the 3 other choices didn’t have scores/times anything like this. This already all proves that graph 8 is the women’s 10000m.</a:t>
            </a:r>
            <a:endParaRPr lang="en-GB"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199</TotalTime>
  <Words>909</Words>
  <Application>Microsoft Office PowerPoint</Application>
  <PresentationFormat>On-screen Show (4:3)</PresentationFormat>
  <Paragraphs>23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Metro</vt:lpstr>
      <vt:lpstr>Olympic records</vt:lpstr>
      <vt:lpstr>Graph 1:</vt:lpstr>
      <vt:lpstr>Graph 2:</vt:lpstr>
      <vt:lpstr>Graph 3:</vt:lpstr>
      <vt:lpstr>Graph 4:</vt:lpstr>
      <vt:lpstr>Graph 5:</vt:lpstr>
      <vt:lpstr>Graph 6:</vt:lpstr>
      <vt:lpstr>Graph 7:</vt:lpstr>
      <vt:lpstr>Graph 8:</vt:lpstr>
      <vt:lpstr>Graph 9:</vt:lpstr>
      <vt:lpstr>Graph 10:</vt:lpstr>
    </vt:vector>
  </TitlesOfParts>
  <Company>CGSB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Olympic records</dc:title>
  <dc:creator>j.redding.1011</dc:creator>
  <cp:lastModifiedBy>j.redding.1011</cp:lastModifiedBy>
  <cp:revision>1</cp:revision>
  <dcterms:created xsi:type="dcterms:W3CDTF">2011-06-15T08:11:33Z</dcterms:created>
  <dcterms:modified xsi:type="dcterms:W3CDTF">2011-06-15T11:31:05Z</dcterms:modified>
</cp:coreProperties>
</file>