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5E33EC3-239A-48B1-9848-F773FB99AB77}" type="datetimeFigureOut">
              <a:rPr lang="en-US" smtClean="0"/>
              <a:pPr/>
              <a:t>3/22/2010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D649991-774E-4D9B-BDF4-D3F519AED58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3000" y="3441680"/>
            <a:ext cx="6705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FF0000"/>
                </a:solidFill>
              </a:rPr>
              <a:t>All Day breakfast</a:t>
            </a:r>
          </a:p>
          <a:p>
            <a:pPr algn="ctr"/>
            <a:r>
              <a:rPr lang="en-GB" sz="5400" dirty="0" smtClean="0">
                <a:solidFill>
                  <a:srgbClr val="FF0000"/>
                </a:solidFill>
              </a:rPr>
              <a:t>Tuesday 23</a:t>
            </a:r>
            <a:r>
              <a:rPr lang="en-GB" sz="5400" baseline="30000" dirty="0" smtClean="0">
                <a:solidFill>
                  <a:srgbClr val="FF0000"/>
                </a:solidFill>
              </a:rPr>
              <a:t>rd</a:t>
            </a:r>
            <a:r>
              <a:rPr lang="en-GB" sz="5400" dirty="0" smtClean="0">
                <a:solidFill>
                  <a:srgbClr val="FF0000"/>
                </a:solidFill>
              </a:rPr>
              <a:t> March </a:t>
            </a:r>
            <a:r>
              <a:rPr lang="en-GB" sz="5400" dirty="0" smtClean="0">
                <a:solidFill>
                  <a:srgbClr val="FF0000"/>
                </a:solidFill>
              </a:rPr>
              <a:t>2010 in the Café </a:t>
            </a:r>
            <a:endParaRPr lang="en-GB" sz="5400" dirty="0" smtClean="0">
              <a:solidFill>
                <a:srgbClr val="FF0000"/>
              </a:solidFill>
            </a:endParaRPr>
          </a:p>
          <a:p>
            <a:pPr algn="ctr"/>
            <a:r>
              <a:rPr lang="en-GB" sz="5400" dirty="0" smtClean="0"/>
              <a:t> </a:t>
            </a:r>
          </a:p>
          <a:p>
            <a:endParaRPr lang="en-GB" sz="5400" dirty="0"/>
          </a:p>
        </p:txBody>
      </p:sp>
      <p:pic>
        <p:nvPicPr>
          <p:cNvPr id="1026" name="Picture 2" descr="C:\Documents and Settings\solaM\Local Settings\Temporary Internet Files\Content.IE5\BQPMILG9\MCj0441784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0"/>
            <a:ext cx="2743200" cy="2743200"/>
          </a:xfrm>
          <a:prstGeom prst="rect">
            <a:avLst/>
          </a:prstGeom>
          <a:noFill/>
        </p:spPr>
      </p:pic>
      <p:pic>
        <p:nvPicPr>
          <p:cNvPr id="1027" name="Picture 3" descr="C:\Documents and Settings\solaM\Local Settings\Temporary Internet Files\Content.IE5\VEXWF2AV\MCj0233491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429000" cy="2937334"/>
          </a:xfrm>
          <a:prstGeom prst="rect">
            <a:avLst/>
          </a:prstGeom>
          <a:noFill/>
        </p:spPr>
      </p:pic>
      <p:pic>
        <p:nvPicPr>
          <p:cNvPr id="1029" name="Picture 5" descr="C:\Documents and Settings\solaM\Local Settings\Temporary Internet Files\Content.IE5\VWIPYL0L\MCj0413658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381000"/>
            <a:ext cx="1835653" cy="19510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</TotalTime>
  <Words>11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Technic</vt:lpstr>
      <vt:lpstr>Slide 1</vt:lpstr>
    </vt:vector>
  </TitlesOfParts>
  <Company>Walton High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TURESD</dc:creator>
  <cp:lastModifiedBy>rogersk</cp:lastModifiedBy>
  <cp:revision>2</cp:revision>
  <dcterms:created xsi:type="dcterms:W3CDTF">2010-03-22T09:37:50Z</dcterms:created>
  <dcterms:modified xsi:type="dcterms:W3CDTF">2010-03-22T13:25:11Z</dcterms:modified>
</cp:coreProperties>
</file>