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74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Nelson" userId="b38968de5a44609b" providerId="LiveId" clId="{508A8116-F67E-40C3-9524-09AD4130D852}"/>
    <pc:docChg chg="modSld">
      <pc:chgData name="Sarah Nelson" userId="b38968de5a44609b" providerId="LiveId" clId="{508A8116-F67E-40C3-9524-09AD4130D852}" dt="2024-03-16T14:34:24.941" v="46" actId="20577"/>
      <pc:docMkLst>
        <pc:docMk/>
      </pc:docMkLst>
      <pc:sldChg chg="modSp mod">
        <pc:chgData name="Sarah Nelson" userId="b38968de5a44609b" providerId="LiveId" clId="{508A8116-F67E-40C3-9524-09AD4130D852}" dt="2024-03-16T14:34:24.941" v="46" actId="20577"/>
        <pc:sldMkLst>
          <pc:docMk/>
          <pc:sldMk cId="857764649" sldId="256"/>
        </pc:sldMkLst>
        <pc:spChg chg="mod">
          <ac:chgData name="Sarah Nelson" userId="b38968de5a44609b" providerId="LiveId" clId="{508A8116-F67E-40C3-9524-09AD4130D852}" dt="2024-03-16T14:34:24.941" v="46" actId="20577"/>
          <ac:spMkLst>
            <pc:docMk/>
            <pc:sldMk cId="857764649" sldId="256"/>
            <ac:spMk id="3" creationId="{2B21EAB6-FF11-78C0-7A66-91B2EB925F03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05C058-EED0-F42F-5805-2F54F0EB12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CFC4E6-61ED-9B2C-C8D0-4F0BA06B1A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8DEB05-8DB7-171D-238D-15CF68103B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AB77D-A3A8-401C-AF8B-4596FF113D6F}" type="datetimeFigureOut">
              <a:rPr lang="en-GB" smtClean="0"/>
              <a:t>16/03/2024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433B4B-1DBC-A6D0-265C-09D8865217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E2A5C8-FEA9-0131-16A0-98A18BC08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24624-548F-4439-B431-1CC628293A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9607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0D2C98-6665-425E-C192-9DF8E13027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A227D22-78CE-A212-3CE7-D42B4331B0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BDC9A1-E79B-271F-FE89-2AB262A39C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AB77D-A3A8-401C-AF8B-4596FF113D6F}" type="datetimeFigureOut">
              <a:rPr lang="en-GB" smtClean="0"/>
              <a:t>16/03/2024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79167B-A94F-4974-3CD9-F31BE4F1D2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B4DCAA-249B-84FC-5716-506337A8F1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24624-548F-4439-B431-1CC628293A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73334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BE9A09B-0609-D37A-544A-845D09486C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8E26890-671C-942F-18FD-65A06A1E53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B1D272-72B7-ECFF-7251-792FDBAF5A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AB77D-A3A8-401C-AF8B-4596FF113D6F}" type="datetimeFigureOut">
              <a:rPr lang="en-GB" smtClean="0"/>
              <a:t>16/03/2024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01596D-4C7A-53BF-8C23-D6300D673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0B3758-FDFC-DF3B-2A9C-5DC3E8103F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24624-548F-4439-B431-1CC628293A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2158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9EBFC6-A752-6722-0EEA-68E33AA86A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5B4508-1AF0-E936-434C-7246675239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D904AA-3571-F31D-239A-E3B289E277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AB77D-A3A8-401C-AF8B-4596FF113D6F}" type="datetimeFigureOut">
              <a:rPr lang="en-GB" smtClean="0"/>
              <a:t>16/03/2024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57F6C2-2F75-B8B3-0BBB-C44C0538D8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323781-2F99-2DA7-4B5C-488017D9F2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24624-548F-4439-B431-1CC628293A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5242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A3E5D4-FAAB-D188-A4F1-9AA2A0B8DD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8877C9-7009-F430-FCD3-51BF13428C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E62D15-BF11-A137-ECF3-4C8EEB5C64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AB77D-A3A8-401C-AF8B-4596FF113D6F}" type="datetimeFigureOut">
              <a:rPr lang="en-GB" smtClean="0"/>
              <a:t>16/03/2024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B69457-6D5C-1BC3-ED65-AB1E020626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777385-5131-D511-A856-F81AC56243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24624-548F-4439-B431-1CC628293A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46604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5D32B2-6BEB-F161-6463-56A75DD8D5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CC8E8C-1738-7A0D-5680-4D9015E50A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C21B53-7006-EABA-C749-52F84BC794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506606-8810-4928-A74B-9E015050D6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AB77D-A3A8-401C-AF8B-4596FF113D6F}" type="datetimeFigureOut">
              <a:rPr lang="en-GB" smtClean="0"/>
              <a:t>16/03/2024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DA528E-606A-735E-C310-C9901452D9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FEB20E-CD98-EF4A-86ED-6BAD039A77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24624-548F-4439-B431-1CC628293A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9291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AD4B2B-DE80-9D8E-63F2-CD39059FF8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B2120B-F7F8-1C22-21A9-E4A8F19BA0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7287B4-16DA-378C-BC05-D8A0EEB67D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54BDE9C-F082-46CB-F6A1-B3766BCE4B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8D40522-288E-8064-63EE-25AEC68A96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EF9C6A3-1783-F3E8-4960-A182D9F643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AB77D-A3A8-401C-AF8B-4596FF113D6F}" type="datetimeFigureOut">
              <a:rPr lang="en-GB" smtClean="0"/>
              <a:t>16/03/2024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1545A12-62CA-D3D5-5417-05AFAB1247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C24F201-3A76-2B14-0FE6-F767CE1DA1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24624-548F-4439-B431-1CC628293A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9819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BFE98B-96FA-74F7-1885-A9B19DF03F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299FAF-528C-A127-FE90-F1F09C9E41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AB77D-A3A8-401C-AF8B-4596FF113D6F}" type="datetimeFigureOut">
              <a:rPr lang="en-GB" smtClean="0"/>
              <a:t>16/03/2024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6F04724-22D4-FC6B-4ECD-D7F00101E4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30F879-9AF8-BC0B-6EBC-6B1838F20B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24624-548F-4439-B431-1CC628293A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8706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7E24B05-8C64-857A-9D0B-E9689E0141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AB77D-A3A8-401C-AF8B-4596FF113D6F}" type="datetimeFigureOut">
              <a:rPr lang="en-GB" smtClean="0"/>
              <a:t>16/03/2024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CBD3A94-4D51-06E7-33BA-D6FFC2A237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255C62-01C7-157A-8162-7AD9A277B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24624-548F-4439-B431-1CC628293A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1960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6FCF0-2058-55EF-3446-2E2996DC26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D78AE7-9BD4-A387-F5DC-B5A70B3CBA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2F24C8-D1E7-72E6-D980-AE625B52F7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2C018D-E888-61D8-E52D-4F6910037C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AB77D-A3A8-401C-AF8B-4596FF113D6F}" type="datetimeFigureOut">
              <a:rPr lang="en-GB" smtClean="0"/>
              <a:t>16/03/2024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12F13F-B803-0D29-56F8-CC4B6F7A6C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4382DB-3BCF-9C71-A9E8-E7D21FDAF7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24624-548F-4439-B431-1CC628293A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3508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CAD0E5-60AA-5730-034F-E0BD7E5A7C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563F175-6178-1B5F-A3FC-A5EC8D1316D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C035BC-56E7-19BB-22E4-99EC6B36B9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DEA527-AA0C-D005-9706-5358B79487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AB77D-A3A8-401C-AF8B-4596FF113D6F}" type="datetimeFigureOut">
              <a:rPr lang="en-GB" smtClean="0"/>
              <a:t>16/03/2024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4EC60E-A75E-7B40-CD47-193338863A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72754A-C6E8-2FC3-96BF-1A7A26CFE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24624-548F-4439-B431-1CC628293A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8156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10E47D2-56CB-C010-534B-B88431E73C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E1FCA7-BDD9-9347-C455-77D9E08B57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72DA0C-5729-06BB-8D65-7E1F365085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D3AB77D-A3A8-401C-AF8B-4596FF113D6F}" type="datetimeFigureOut">
              <a:rPr lang="en-GB" smtClean="0"/>
              <a:t>16/03/2024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744A9C-ED6E-EE74-27F2-2131AA59B2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EA6582-68DA-062C-E86F-B8585C437E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AD24624-548F-4439-B431-1CC628293A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27606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7249F9-60B5-5082-D3C4-96B276D4F71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Cyclic Quadrilaterals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21EAB6-FF11-78C0-7A66-91B2EB925F0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By Freya Nelson, T1</a:t>
            </a:r>
            <a:r>
              <a:rPr lang="en-US"/>
              <a:t>,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577646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screenshot of a computer&#10;&#10;Description automatically generated">
            <a:extLst>
              <a:ext uri="{FF2B5EF4-FFF2-40B4-BE49-F238E27FC236}">
                <a16:creationId xmlns:a16="http://schemas.microsoft.com/office/drawing/2014/main" id="{9137A409-E50E-2351-3C88-853C5FB67C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401" y="363884"/>
            <a:ext cx="7049299" cy="589436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6E8D5C9-9645-16E8-ADEB-02CE2C9A07AE}"/>
              </a:ext>
            </a:extLst>
          </p:cNvPr>
          <p:cNvSpPr txBox="1"/>
          <p:nvPr/>
        </p:nvSpPr>
        <p:spPr>
          <a:xfrm>
            <a:off x="1053548" y="1331843"/>
            <a:ext cx="12920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highlight>
                  <a:srgbClr val="00FFFF"/>
                </a:highlight>
              </a:rPr>
              <a:t>50+50=100</a:t>
            </a:r>
            <a:endParaRPr lang="en-GB" b="1" dirty="0">
              <a:highlight>
                <a:srgbClr val="00FFFF"/>
              </a:highlight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84FECE6-555A-3743-02DF-1FDCBCF062F3}"/>
              </a:ext>
            </a:extLst>
          </p:cNvPr>
          <p:cNvSpPr txBox="1"/>
          <p:nvPr/>
        </p:nvSpPr>
        <p:spPr>
          <a:xfrm>
            <a:off x="4953000" y="1444486"/>
            <a:ext cx="12920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highlight>
                  <a:srgbClr val="00FFFF"/>
                </a:highlight>
              </a:rPr>
              <a:t>50+70=120</a:t>
            </a:r>
            <a:endParaRPr lang="en-GB" b="1" dirty="0">
              <a:highlight>
                <a:srgbClr val="00FFFF"/>
              </a:highlight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3371585-1119-2246-D8B0-475044B6BF4A}"/>
              </a:ext>
            </a:extLst>
          </p:cNvPr>
          <p:cNvSpPr txBox="1"/>
          <p:nvPr/>
        </p:nvSpPr>
        <p:spPr>
          <a:xfrm>
            <a:off x="5711687" y="2789582"/>
            <a:ext cx="12920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highlight>
                  <a:srgbClr val="00FFFF"/>
                </a:highlight>
              </a:rPr>
              <a:t>70+10=80</a:t>
            </a:r>
            <a:endParaRPr lang="en-GB" b="1" dirty="0">
              <a:highlight>
                <a:srgbClr val="00FFFF"/>
              </a:highlight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B9F9579-1B28-5E8F-5ADF-9372C264ED65}"/>
              </a:ext>
            </a:extLst>
          </p:cNvPr>
          <p:cNvSpPr txBox="1"/>
          <p:nvPr/>
        </p:nvSpPr>
        <p:spPr>
          <a:xfrm>
            <a:off x="1401417" y="4452730"/>
            <a:ext cx="12920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highlight>
                  <a:srgbClr val="00FFFF"/>
                </a:highlight>
              </a:rPr>
              <a:t>10+50=60</a:t>
            </a:r>
            <a:endParaRPr lang="en-GB" b="1" dirty="0">
              <a:highlight>
                <a:srgbClr val="00FFFF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12833751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computer">
            <a:extLst>
              <a:ext uri="{FF2B5EF4-FFF2-40B4-BE49-F238E27FC236}">
                <a16:creationId xmlns:a16="http://schemas.microsoft.com/office/drawing/2014/main" id="{022313DC-EB14-DF7D-AF5D-5F358CEBBF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505" y="436345"/>
            <a:ext cx="7096566" cy="598531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8016D61-993F-EC6F-522C-829907B6A63A}"/>
              </a:ext>
            </a:extLst>
          </p:cNvPr>
          <p:cNvSpPr txBox="1"/>
          <p:nvPr/>
        </p:nvSpPr>
        <p:spPr>
          <a:xfrm>
            <a:off x="6202017" y="1518093"/>
            <a:ext cx="19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highlight>
                  <a:srgbClr val="00FFFF"/>
                </a:highlight>
              </a:rPr>
              <a:t>50+50=100</a:t>
            </a:r>
            <a:endParaRPr lang="en-GB" b="1" dirty="0">
              <a:highlight>
                <a:srgbClr val="00FFFF"/>
              </a:highlight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DD83A9C-B869-307E-F592-3286BA351F41}"/>
              </a:ext>
            </a:extLst>
          </p:cNvPr>
          <p:cNvSpPr txBox="1"/>
          <p:nvPr/>
        </p:nvSpPr>
        <p:spPr>
          <a:xfrm>
            <a:off x="7166113" y="4393815"/>
            <a:ext cx="19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highlight>
                  <a:srgbClr val="00FFFF"/>
                </a:highlight>
              </a:rPr>
              <a:t>50+30=80</a:t>
            </a:r>
            <a:endParaRPr lang="en-GB" b="1" dirty="0">
              <a:highlight>
                <a:srgbClr val="00FFFF"/>
              </a:highlight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AEA3053-809B-D862-B223-0B8E8CC03598}"/>
              </a:ext>
            </a:extLst>
          </p:cNvPr>
          <p:cNvSpPr txBox="1"/>
          <p:nvPr/>
        </p:nvSpPr>
        <p:spPr>
          <a:xfrm>
            <a:off x="2100469" y="4486580"/>
            <a:ext cx="19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highlight>
                  <a:srgbClr val="00FFFF"/>
                </a:highlight>
              </a:rPr>
              <a:t>30+50=80</a:t>
            </a:r>
            <a:endParaRPr lang="en-GB" b="1" dirty="0">
              <a:highlight>
                <a:srgbClr val="00FFFF"/>
              </a:highlight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22A9AE4-921F-AC73-73AF-8DB730467DCC}"/>
              </a:ext>
            </a:extLst>
          </p:cNvPr>
          <p:cNvSpPr txBox="1"/>
          <p:nvPr/>
        </p:nvSpPr>
        <p:spPr>
          <a:xfrm>
            <a:off x="2428460" y="1702759"/>
            <a:ext cx="19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highlight>
                  <a:srgbClr val="00FFFF"/>
                </a:highlight>
              </a:rPr>
              <a:t>50+50=100</a:t>
            </a:r>
            <a:endParaRPr lang="en-GB" b="1" dirty="0">
              <a:highlight>
                <a:srgbClr val="00FFFF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10809219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computer">
            <a:extLst>
              <a:ext uri="{FF2B5EF4-FFF2-40B4-BE49-F238E27FC236}">
                <a16:creationId xmlns:a16="http://schemas.microsoft.com/office/drawing/2014/main" id="{026020D0-504A-EB39-287F-0D5876BE27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6598" y="499947"/>
            <a:ext cx="6720872" cy="585810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667CABB-B2BE-DD6B-EC7F-8C37651EA048}"/>
              </a:ext>
            </a:extLst>
          </p:cNvPr>
          <p:cNvSpPr txBox="1"/>
          <p:nvPr/>
        </p:nvSpPr>
        <p:spPr>
          <a:xfrm>
            <a:off x="7424531" y="2395330"/>
            <a:ext cx="20971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highlight>
                  <a:srgbClr val="00FFFF"/>
                </a:highlight>
              </a:rPr>
              <a:t>30+50=80</a:t>
            </a:r>
            <a:endParaRPr lang="en-GB" b="1" dirty="0">
              <a:highlight>
                <a:srgbClr val="00FFFF"/>
              </a:highlight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4081CC2-9723-28AD-367E-3D190B0DAE5F}"/>
              </a:ext>
            </a:extLst>
          </p:cNvPr>
          <p:cNvSpPr txBox="1"/>
          <p:nvPr/>
        </p:nvSpPr>
        <p:spPr>
          <a:xfrm>
            <a:off x="5933662" y="4968158"/>
            <a:ext cx="20971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highlight>
                  <a:srgbClr val="00FFFF"/>
                </a:highlight>
              </a:rPr>
              <a:t>50+30=80</a:t>
            </a:r>
            <a:endParaRPr lang="en-GB" b="1" dirty="0">
              <a:highlight>
                <a:srgbClr val="00FFFF"/>
              </a:highlight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C40A479-5BB2-4687-CFD9-24274AF2CDFD}"/>
              </a:ext>
            </a:extLst>
          </p:cNvPr>
          <p:cNvSpPr txBox="1"/>
          <p:nvPr/>
        </p:nvSpPr>
        <p:spPr>
          <a:xfrm>
            <a:off x="1494831" y="2764662"/>
            <a:ext cx="20971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highlight>
                  <a:srgbClr val="00FFFF"/>
                </a:highlight>
              </a:rPr>
              <a:t>30+70=100</a:t>
            </a:r>
            <a:endParaRPr lang="en-GB" b="1" dirty="0">
              <a:highlight>
                <a:srgbClr val="00FFFF"/>
              </a:highlight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3DB29F3-7779-54B2-3D60-3D0B5A17D4BB}"/>
              </a:ext>
            </a:extLst>
          </p:cNvPr>
          <p:cNvSpPr txBox="1"/>
          <p:nvPr/>
        </p:nvSpPr>
        <p:spPr>
          <a:xfrm>
            <a:off x="1524001" y="2764662"/>
            <a:ext cx="20971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highlight>
                  <a:srgbClr val="00FFFF"/>
                </a:highlight>
              </a:rPr>
              <a:t>30+70=100</a:t>
            </a:r>
            <a:endParaRPr lang="en-GB" b="1" dirty="0">
              <a:highlight>
                <a:srgbClr val="00FFFF"/>
              </a:highlight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1294ACF-F652-EC4F-A6B6-602CF3FAD9BC}"/>
              </a:ext>
            </a:extLst>
          </p:cNvPr>
          <p:cNvSpPr txBox="1"/>
          <p:nvPr/>
        </p:nvSpPr>
        <p:spPr>
          <a:xfrm>
            <a:off x="2054088" y="829845"/>
            <a:ext cx="20971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highlight>
                  <a:srgbClr val="00FFFF"/>
                </a:highlight>
              </a:rPr>
              <a:t>70+30=100</a:t>
            </a:r>
            <a:endParaRPr lang="en-GB" b="1" dirty="0">
              <a:highlight>
                <a:srgbClr val="00FFFF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5483401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computer screen">
            <a:extLst>
              <a:ext uri="{FF2B5EF4-FFF2-40B4-BE49-F238E27FC236}">
                <a16:creationId xmlns:a16="http://schemas.microsoft.com/office/drawing/2014/main" id="{9BD03CB9-6BC1-FEAA-4E6D-0825A8423B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3004" y="444668"/>
            <a:ext cx="6915505" cy="5473981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1F1C1BE-ED50-A8A6-2395-A84E832C8A8B}"/>
              </a:ext>
            </a:extLst>
          </p:cNvPr>
          <p:cNvSpPr txBox="1"/>
          <p:nvPr/>
        </p:nvSpPr>
        <p:spPr>
          <a:xfrm>
            <a:off x="7750865" y="2901778"/>
            <a:ext cx="20176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highlight>
                  <a:srgbClr val="00FFFF"/>
                </a:highlight>
              </a:rPr>
              <a:t>30+50=80</a:t>
            </a:r>
            <a:endParaRPr lang="en-GB" b="1" dirty="0">
              <a:highlight>
                <a:srgbClr val="00FFFF"/>
              </a:highlight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E34CB6F-320C-7392-8A66-24DEBEC4E344}"/>
              </a:ext>
            </a:extLst>
          </p:cNvPr>
          <p:cNvSpPr txBox="1"/>
          <p:nvPr/>
        </p:nvSpPr>
        <p:spPr>
          <a:xfrm>
            <a:off x="6654247" y="5111580"/>
            <a:ext cx="20176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highlight>
                  <a:srgbClr val="00FFFF"/>
                </a:highlight>
              </a:rPr>
              <a:t>50+70=120</a:t>
            </a:r>
            <a:endParaRPr lang="en-GB" b="1" dirty="0">
              <a:highlight>
                <a:srgbClr val="00FFFF"/>
              </a:highlight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8D7DFCC-0BB4-EB4F-7568-59A274EC7C12}"/>
              </a:ext>
            </a:extLst>
          </p:cNvPr>
          <p:cNvSpPr txBox="1"/>
          <p:nvPr/>
        </p:nvSpPr>
        <p:spPr>
          <a:xfrm>
            <a:off x="4078356" y="5111580"/>
            <a:ext cx="20176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highlight>
                  <a:srgbClr val="00FFFF"/>
                </a:highlight>
              </a:rPr>
              <a:t>70+30=100</a:t>
            </a:r>
            <a:endParaRPr lang="en-GB" b="1" dirty="0">
              <a:highlight>
                <a:srgbClr val="00FFFF"/>
              </a:highlight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FE8D37B-16CF-3C4E-0A73-86FA74197A90}"/>
              </a:ext>
            </a:extLst>
          </p:cNvPr>
          <p:cNvSpPr txBox="1"/>
          <p:nvPr/>
        </p:nvSpPr>
        <p:spPr>
          <a:xfrm>
            <a:off x="3366051" y="1561754"/>
            <a:ext cx="20176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highlight>
                  <a:srgbClr val="00FFFF"/>
                </a:highlight>
              </a:rPr>
              <a:t>30+30=60</a:t>
            </a:r>
            <a:endParaRPr lang="en-GB" b="1" dirty="0">
              <a:highlight>
                <a:srgbClr val="00FFFF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8695634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computer">
            <a:extLst>
              <a:ext uri="{FF2B5EF4-FFF2-40B4-BE49-F238E27FC236}">
                <a16:creationId xmlns:a16="http://schemas.microsoft.com/office/drawing/2014/main" id="{CB087318-E02B-9A11-0A1C-33D77A36CD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8247" y="657082"/>
            <a:ext cx="6915505" cy="554383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B1BF16C-1129-B99D-DA5C-D8EEF8CC737B}"/>
              </a:ext>
            </a:extLst>
          </p:cNvPr>
          <p:cNvSpPr txBox="1"/>
          <p:nvPr/>
        </p:nvSpPr>
        <p:spPr>
          <a:xfrm>
            <a:off x="7822097" y="2983323"/>
            <a:ext cx="15405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highlight>
                  <a:srgbClr val="00FFFF"/>
                </a:highlight>
              </a:rPr>
              <a:t>10+50=60</a:t>
            </a:r>
            <a:endParaRPr lang="en-GB" b="1" dirty="0">
              <a:highlight>
                <a:srgbClr val="00FFFF"/>
              </a:highlight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4E71B78-BC05-FA9E-A6BD-328B1D51EBD0}"/>
              </a:ext>
            </a:extLst>
          </p:cNvPr>
          <p:cNvSpPr txBox="1"/>
          <p:nvPr/>
        </p:nvSpPr>
        <p:spPr>
          <a:xfrm>
            <a:off x="6281532" y="5175653"/>
            <a:ext cx="15405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highlight>
                  <a:srgbClr val="00FFFF"/>
                </a:highlight>
              </a:rPr>
              <a:t>50+70=120</a:t>
            </a:r>
            <a:endParaRPr lang="en-GB" b="1" dirty="0">
              <a:highlight>
                <a:srgbClr val="00FFFF"/>
              </a:highlight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2053721-BF3F-1F3D-72AA-C30EDB15EA54}"/>
              </a:ext>
            </a:extLst>
          </p:cNvPr>
          <p:cNvSpPr txBox="1"/>
          <p:nvPr/>
        </p:nvSpPr>
        <p:spPr>
          <a:xfrm>
            <a:off x="4369904" y="5360319"/>
            <a:ext cx="15405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highlight>
                  <a:srgbClr val="00FFFF"/>
                </a:highlight>
              </a:rPr>
              <a:t>70+50=120</a:t>
            </a:r>
            <a:endParaRPr lang="en-GB" b="1" dirty="0">
              <a:highlight>
                <a:srgbClr val="00FFFF"/>
              </a:highlight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1DBA422-3F9D-CFF8-955B-A3CB87C793CC}"/>
              </a:ext>
            </a:extLst>
          </p:cNvPr>
          <p:cNvSpPr txBox="1"/>
          <p:nvPr/>
        </p:nvSpPr>
        <p:spPr>
          <a:xfrm>
            <a:off x="2829339" y="3059667"/>
            <a:ext cx="15405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highlight>
                  <a:srgbClr val="00FFFF"/>
                </a:highlight>
              </a:rPr>
              <a:t>50+10=60</a:t>
            </a:r>
            <a:endParaRPr lang="en-GB" b="1" dirty="0">
              <a:highlight>
                <a:srgbClr val="00FFFF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7059984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</Words>
  <Application>Microsoft Office PowerPoint</Application>
  <PresentationFormat>Widescreen</PresentationFormat>
  <Paragraphs>23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Office Theme</vt:lpstr>
      <vt:lpstr>Cyclic Quadrilaterals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Cyclic Quadrilaterals</dc:title>
  <dc:creator>Sarah Nelson</dc:creator>
  <cp:lastModifiedBy>Sarah Nelson</cp:lastModifiedBy>
  <cp:revision>1</cp:revision>
  <dcterms:created xsi:type="dcterms:W3CDTF">2024-03-16T13:32:54Z</dcterms:created>
  <dcterms:modified xsi:type="dcterms:W3CDTF">2024-03-16T14:34:25Z</dcterms:modified>
</cp:coreProperties>
</file>