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70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9D6E2-1327-4691-BC1A-C636A4309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293651-52A2-4071-B3D4-1B5611C10B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A4D76-1D62-47EF-9C63-183E29974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B0F47-3DA5-4350-861D-C4518A4FC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3B6AB-AF47-478D-8BF4-88A8C3E03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647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840D0-FEDC-409D-99F7-866A19544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070A09-D54B-4B54-8AD9-F19D63797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53E55-E6A5-4A9E-8911-985E4B56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2A163-8917-4066-8755-9F62BC9D0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14C95-CE54-4D53-871D-0C12F2208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477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3946DF-CADF-4CEC-A501-3C2FC9988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3B0BCD-8C12-4A59-A32B-A7B0BE9CE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2EECC-E7F6-488F-8E3A-385682E21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5E0CC-7911-4741-8600-5B23AFFB1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CF3E-FCCD-48A7-916C-A11B6E98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7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E49EA-C5AF-478D-BE40-16936ACF2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BC979-6F43-443A-ADC4-0F84B7277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8BAFC-B721-45A8-9E37-E87D5AC10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7B526-E75A-49A0-8703-4A1A49F05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8C4C7-DE50-436D-9078-426286D60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20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1505D-49FA-4476-8144-474699CC4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9152B0-420D-4F75-A213-015383A65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DA841-BD52-42D9-BA3C-0B184A8CD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F6B90-83D5-490E-BB44-96A23C2C7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45B41-7C4E-4330-B686-C6C78C2CE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89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A3E91-A972-4F13-8C02-CC2524E2B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3295C-FF53-4120-A1D0-89C3925F38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DE8F6E-D795-48FC-B0D6-AF18A3031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D5105C-BF5D-406C-A09A-CA0564ECD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7AE78-753D-4C76-9A50-94AFAB94B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9145D-DE7E-45C1-9BDA-3E51432E4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24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0718C-527E-474C-BCF7-2A4DDD1BA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7CD3A-5FD5-409A-A376-3405129A2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E508C-4FDE-4A4D-8604-0B8C75325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87BC9E-493D-43AF-943B-D6D803417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92B1CD-4866-4594-AA80-F0E948B7B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5978AD-E7EF-4C97-8815-6946936F5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42CB1-7278-42EC-BF2E-C81435F44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E080CF-0CE5-4E03-A98E-CE54770BC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460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538E-27C1-43D0-89AA-B0DFCE659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B617AE-DA74-4C54-9529-DCAC33681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F4CB0-0781-4ECE-A187-7F9D6DBCA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13DA8F-D133-4934-8A8B-C336ADF29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737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DEE983-E47B-4E22-97F5-D1728484C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B59867-C313-43AE-9CED-B88BE3A32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75A61D-1DE3-4ACB-A3C2-64671E743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8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2DFE8-7305-4611-A597-FE28066DA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058CC-6902-4A8C-9038-221EB6950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6C107D-26BC-4429-B063-B0179C0EF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8621C-6749-4C13-8CDB-3F9B82B36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C6310-F18E-409B-9474-C7BC66C63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79FDDA-040A-4871-9B7F-9CCF67B13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69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97014-EFA0-4A52-B31F-AC7EE77CD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EFDF84-D587-4E45-8516-901EC80495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5E6042-6EF3-4AB5-AD08-BBCACFBC0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4FEC8-FFEB-4490-B8A8-4053EDF93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BEED5-FE9F-40F5-9461-E8F09FADB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0F8434-B35B-45AF-8221-B4DD4E64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665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D21DA7-E437-4F3C-9133-A69439F95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85E67-5074-46C7-ADAC-3702DA0A5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B4BD1-B071-4FE2-98B4-81036551B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50D77-5017-4F5A-B13B-FF8B42F6DF06}" type="datetimeFigureOut">
              <a:rPr lang="en-GB" smtClean="0"/>
              <a:t>06/04/2019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7B22A-A5EB-4F76-AC42-FBE2BAE4EE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E4002-91F9-45F9-B027-CE4FB739F7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CAA38-D340-4597-A86F-3AEE1FAE69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58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6B899752-6E10-4402-B526-17CBB3646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673" y="0"/>
            <a:ext cx="7075503" cy="6856049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B2E4A11-2B25-4E00-AB6E-BBDE65321B60}"/>
              </a:ext>
            </a:extLst>
          </p:cNvPr>
          <p:cNvSpPr txBox="1"/>
          <p:nvPr/>
        </p:nvSpPr>
        <p:spPr>
          <a:xfrm>
            <a:off x="266330" y="550416"/>
            <a:ext cx="460751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000000"/>
                </a:solidFill>
                <a:latin typeface="Verdana" panose="020B0604030504040204" pitchFamily="34" charset="0"/>
              </a:rPr>
              <a:t>Step-by-step solution to Multiplication Square Jigsaw</a:t>
            </a:r>
          </a:p>
        </p:txBody>
      </p:sp>
    </p:spTree>
    <p:extLst>
      <p:ext uri="{BB962C8B-B14F-4D97-AF65-F5344CB8AC3E}">
        <p14:creationId xmlns:p14="http://schemas.microsoft.com/office/powerpoint/2010/main" val="1965352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35B555-ACFD-4B36-9949-94E2DF3F22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053" t="29126" r="38908" b="41489"/>
          <a:stretch/>
        </p:blipFill>
        <p:spPr>
          <a:xfrm>
            <a:off x="399233" y="754602"/>
            <a:ext cx="5696767" cy="55263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A56E07-3078-4679-96AE-108AD8BE9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2513" y="757497"/>
            <a:ext cx="5700254" cy="552345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3E35375B-6750-48C2-80A1-0470DEF66778}"/>
              </a:ext>
            </a:extLst>
          </p:cNvPr>
          <p:cNvSpPr/>
          <p:nvPr/>
        </p:nvSpPr>
        <p:spPr>
          <a:xfrm>
            <a:off x="8939814" y="1075529"/>
            <a:ext cx="45719" cy="452761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68D29D4-0337-4491-B896-CFC293EB042F}"/>
              </a:ext>
            </a:extLst>
          </p:cNvPr>
          <p:cNvSpPr/>
          <p:nvPr/>
        </p:nvSpPr>
        <p:spPr>
          <a:xfrm>
            <a:off x="8939814" y="1482571"/>
            <a:ext cx="1500326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58597CD-A546-4287-8F0A-5B185334F17D}"/>
              </a:ext>
            </a:extLst>
          </p:cNvPr>
          <p:cNvSpPr/>
          <p:nvPr/>
        </p:nvSpPr>
        <p:spPr>
          <a:xfrm>
            <a:off x="10440140" y="1528290"/>
            <a:ext cx="45719" cy="452761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DBFC473-6A80-4B9B-B19F-3AAD6593EE16}"/>
              </a:ext>
            </a:extLst>
          </p:cNvPr>
          <p:cNvSpPr/>
          <p:nvPr/>
        </p:nvSpPr>
        <p:spPr>
          <a:xfrm>
            <a:off x="10485859" y="1981051"/>
            <a:ext cx="423467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C62E854-B00D-4553-A5F3-026A21B840F5}"/>
              </a:ext>
            </a:extLst>
          </p:cNvPr>
          <p:cNvSpPr/>
          <p:nvPr/>
        </p:nvSpPr>
        <p:spPr>
          <a:xfrm>
            <a:off x="10909326" y="1981051"/>
            <a:ext cx="45719" cy="52999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E026419-EAD5-4ACD-932F-517E7A7012FC}"/>
              </a:ext>
            </a:extLst>
          </p:cNvPr>
          <p:cNvSpPr/>
          <p:nvPr/>
        </p:nvSpPr>
        <p:spPr>
          <a:xfrm>
            <a:off x="10440140" y="2511050"/>
            <a:ext cx="514905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B0879D-6872-4DD2-9FEF-3DD13A433E53}"/>
              </a:ext>
            </a:extLst>
          </p:cNvPr>
          <p:cNvSpPr/>
          <p:nvPr/>
        </p:nvSpPr>
        <p:spPr>
          <a:xfrm>
            <a:off x="8985533" y="2026770"/>
            <a:ext cx="91306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C057774-77A0-4D22-985F-A89B9DA69EA6}"/>
              </a:ext>
            </a:extLst>
          </p:cNvPr>
          <p:cNvSpPr/>
          <p:nvPr/>
        </p:nvSpPr>
        <p:spPr>
          <a:xfrm>
            <a:off x="3223014" y="2026770"/>
            <a:ext cx="45719" cy="2048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697FEE9-AE59-4AB0-8180-4E717A42FC20}"/>
              </a:ext>
            </a:extLst>
          </p:cNvPr>
          <p:cNvSpPr/>
          <p:nvPr/>
        </p:nvSpPr>
        <p:spPr>
          <a:xfrm>
            <a:off x="3268733" y="4021365"/>
            <a:ext cx="150032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F31AEBF-3332-4C59-A3F6-AEF521AE8D5F}"/>
              </a:ext>
            </a:extLst>
          </p:cNvPr>
          <p:cNvSpPr/>
          <p:nvPr/>
        </p:nvSpPr>
        <p:spPr>
          <a:xfrm>
            <a:off x="4739886" y="3548188"/>
            <a:ext cx="45719" cy="5038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2C81AE4-36FA-4C40-90B9-163854D3ED2F}"/>
              </a:ext>
            </a:extLst>
          </p:cNvPr>
          <p:cNvSpPr/>
          <p:nvPr/>
        </p:nvSpPr>
        <p:spPr>
          <a:xfrm>
            <a:off x="4262934" y="3508899"/>
            <a:ext cx="560624" cy="732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8C047B0-1411-460E-AE42-B1F96012B84E}"/>
              </a:ext>
            </a:extLst>
          </p:cNvPr>
          <p:cNvSpPr/>
          <p:nvPr/>
        </p:nvSpPr>
        <p:spPr>
          <a:xfrm>
            <a:off x="4181802" y="3033497"/>
            <a:ext cx="71022" cy="484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F6322D0-9A6A-46EC-8042-E727687FB448}"/>
              </a:ext>
            </a:extLst>
          </p:cNvPr>
          <p:cNvSpPr/>
          <p:nvPr/>
        </p:nvSpPr>
        <p:spPr>
          <a:xfrm>
            <a:off x="4261822" y="3018407"/>
            <a:ext cx="514905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03F7BB1-5CC1-4780-8E73-BCBF9D53D81D}"/>
              </a:ext>
            </a:extLst>
          </p:cNvPr>
          <p:cNvSpPr/>
          <p:nvPr/>
        </p:nvSpPr>
        <p:spPr>
          <a:xfrm>
            <a:off x="9923905" y="2538577"/>
            <a:ext cx="514905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53D55F2-B747-42B3-B1A5-23C2076A2CD1}"/>
              </a:ext>
            </a:extLst>
          </p:cNvPr>
          <p:cNvSpPr/>
          <p:nvPr/>
        </p:nvSpPr>
        <p:spPr>
          <a:xfrm>
            <a:off x="9934113" y="2007248"/>
            <a:ext cx="45719" cy="548191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EFB0D89-045F-4B74-AE5E-889825E6BEDC}"/>
              </a:ext>
            </a:extLst>
          </p:cNvPr>
          <p:cNvSpPr/>
          <p:nvPr/>
        </p:nvSpPr>
        <p:spPr>
          <a:xfrm>
            <a:off x="6951216" y="1029810"/>
            <a:ext cx="1942879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F38F3CD-3E6F-4C4F-A1CE-67B54B937FF6}"/>
              </a:ext>
            </a:extLst>
          </p:cNvPr>
          <p:cNvSpPr/>
          <p:nvPr/>
        </p:nvSpPr>
        <p:spPr>
          <a:xfrm>
            <a:off x="6924582" y="1154097"/>
            <a:ext cx="45719" cy="374193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E39F405-68A6-49A0-A1FB-2F6D32CB17F4}"/>
              </a:ext>
            </a:extLst>
          </p:cNvPr>
          <p:cNvSpPr/>
          <p:nvPr/>
        </p:nvSpPr>
        <p:spPr>
          <a:xfrm>
            <a:off x="6924582" y="1528290"/>
            <a:ext cx="1500326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E19A95E-34E2-46B5-B1CC-20C4ED84328D}"/>
              </a:ext>
            </a:extLst>
          </p:cNvPr>
          <p:cNvSpPr/>
          <p:nvPr/>
        </p:nvSpPr>
        <p:spPr>
          <a:xfrm>
            <a:off x="8424908" y="1606858"/>
            <a:ext cx="54598" cy="419912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731829E-155C-487C-829A-40D4487FE357}"/>
              </a:ext>
            </a:extLst>
          </p:cNvPr>
          <p:cNvSpPr/>
          <p:nvPr/>
        </p:nvSpPr>
        <p:spPr>
          <a:xfrm>
            <a:off x="8562066" y="2013900"/>
            <a:ext cx="1407558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B545B2B-0928-476E-A71A-C626F50FCFA2}"/>
              </a:ext>
            </a:extLst>
          </p:cNvPr>
          <p:cNvSpPr/>
          <p:nvPr/>
        </p:nvSpPr>
        <p:spPr>
          <a:xfrm rot="5400000">
            <a:off x="7438266" y="5035972"/>
            <a:ext cx="45719" cy="20367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3B3D91F-2A57-46FF-B029-864908D32EF8}"/>
              </a:ext>
            </a:extLst>
          </p:cNvPr>
          <p:cNvSpPr/>
          <p:nvPr/>
        </p:nvSpPr>
        <p:spPr>
          <a:xfrm>
            <a:off x="6924581" y="5543221"/>
            <a:ext cx="1500325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0B6878F-643E-4889-8C9A-B9BD9C186ACB}"/>
              </a:ext>
            </a:extLst>
          </p:cNvPr>
          <p:cNvSpPr/>
          <p:nvPr/>
        </p:nvSpPr>
        <p:spPr>
          <a:xfrm>
            <a:off x="8424907" y="5588940"/>
            <a:ext cx="54598" cy="4425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8B81A55-A0F3-4958-B829-AE19FCDC8F79}"/>
              </a:ext>
            </a:extLst>
          </p:cNvPr>
          <p:cNvSpPr/>
          <p:nvPr/>
        </p:nvSpPr>
        <p:spPr>
          <a:xfrm>
            <a:off x="6442745" y="4029131"/>
            <a:ext cx="45719" cy="20480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6AAF0D0-045D-48CC-A39C-7451A178FD4F}"/>
              </a:ext>
            </a:extLst>
          </p:cNvPr>
          <p:cNvSpPr/>
          <p:nvPr/>
        </p:nvSpPr>
        <p:spPr>
          <a:xfrm>
            <a:off x="6473748" y="4074850"/>
            <a:ext cx="483902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C44856F-AB89-43A6-B698-9F72E3D769BD}"/>
              </a:ext>
            </a:extLst>
          </p:cNvPr>
          <p:cNvSpPr/>
          <p:nvPr/>
        </p:nvSpPr>
        <p:spPr>
          <a:xfrm>
            <a:off x="6911931" y="3571048"/>
            <a:ext cx="45719" cy="45808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B6FCE79-8335-4F2F-A885-63CED3351BD2}"/>
              </a:ext>
            </a:extLst>
          </p:cNvPr>
          <p:cNvSpPr/>
          <p:nvPr/>
        </p:nvSpPr>
        <p:spPr>
          <a:xfrm>
            <a:off x="6905497" y="4563121"/>
            <a:ext cx="45719" cy="96989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BD2C7B9-C4CF-4379-8C54-D176B7217C15}"/>
              </a:ext>
            </a:extLst>
          </p:cNvPr>
          <p:cNvSpPr/>
          <p:nvPr/>
        </p:nvSpPr>
        <p:spPr>
          <a:xfrm>
            <a:off x="6970301" y="4563122"/>
            <a:ext cx="504697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4C77ACD-DB88-4817-805A-7050D0F95AAC}"/>
              </a:ext>
            </a:extLst>
          </p:cNvPr>
          <p:cNvSpPr/>
          <p:nvPr/>
        </p:nvSpPr>
        <p:spPr>
          <a:xfrm>
            <a:off x="7429279" y="3571048"/>
            <a:ext cx="45719" cy="9463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A3130A0-A493-4B9B-AA58-BF9181BAD0CB}"/>
              </a:ext>
            </a:extLst>
          </p:cNvPr>
          <p:cNvSpPr/>
          <p:nvPr/>
        </p:nvSpPr>
        <p:spPr>
          <a:xfrm>
            <a:off x="6951216" y="3525329"/>
            <a:ext cx="475620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9C6A5F1-7709-4B57-93BE-E66081E4A53B}"/>
              </a:ext>
            </a:extLst>
          </p:cNvPr>
          <p:cNvSpPr/>
          <p:nvPr/>
        </p:nvSpPr>
        <p:spPr>
          <a:xfrm>
            <a:off x="4739886" y="2538577"/>
            <a:ext cx="45719" cy="494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A24FF68-AD4B-47AA-B208-D975BA43999F}"/>
              </a:ext>
            </a:extLst>
          </p:cNvPr>
          <p:cNvSpPr/>
          <p:nvPr/>
        </p:nvSpPr>
        <p:spPr>
          <a:xfrm>
            <a:off x="4252824" y="2530811"/>
            <a:ext cx="48573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C5AF157-C5C8-4799-B71F-564B671C9E4D}"/>
              </a:ext>
            </a:extLst>
          </p:cNvPr>
          <p:cNvSpPr/>
          <p:nvPr/>
        </p:nvSpPr>
        <p:spPr>
          <a:xfrm>
            <a:off x="3268733" y="2013900"/>
            <a:ext cx="99308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F5F072D-7921-4AA8-827A-EBFB393D9532}"/>
              </a:ext>
            </a:extLst>
          </p:cNvPr>
          <p:cNvSpPr/>
          <p:nvPr/>
        </p:nvSpPr>
        <p:spPr>
          <a:xfrm>
            <a:off x="4252824" y="2026770"/>
            <a:ext cx="45719" cy="5217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DF2A6A4-7C4B-414D-954D-0F55E62C9DB7}"/>
              </a:ext>
            </a:extLst>
          </p:cNvPr>
          <p:cNvSpPr/>
          <p:nvPr/>
        </p:nvSpPr>
        <p:spPr>
          <a:xfrm>
            <a:off x="10438810" y="5042517"/>
            <a:ext cx="45719" cy="9698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DAE421C-05C5-40F1-AA76-F8E1A11700E7}"/>
              </a:ext>
            </a:extLst>
          </p:cNvPr>
          <p:cNvSpPr/>
          <p:nvPr/>
        </p:nvSpPr>
        <p:spPr>
          <a:xfrm>
            <a:off x="10493408" y="5966689"/>
            <a:ext cx="948578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D9E47A0-C3A4-42FE-B243-EB40853DC0F2}"/>
              </a:ext>
            </a:extLst>
          </p:cNvPr>
          <p:cNvSpPr/>
          <p:nvPr/>
        </p:nvSpPr>
        <p:spPr>
          <a:xfrm>
            <a:off x="11396267" y="3018407"/>
            <a:ext cx="45719" cy="30130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2C2F17C-FC7B-4505-8258-A86D8235A520}"/>
              </a:ext>
            </a:extLst>
          </p:cNvPr>
          <p:cNvSpPr/>
          <p:nvPr/>
        </p:nvSpPr>
        <p:spPr>
          <a:xfrm>
            <a:off x="9979832" y="3033497"/>
            <a:ext cx="1462154" cy="53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C408584-6F66-4AE8-B8BC-EFE89BD0E35B}"/>
              </a:ext>
            </a:extLst>
          </p:cNvPr>
          <p:cNvSpPr/>
          <p:nvPr/>
        </p:nvSpPr>
        <p:spPr>
          <a:xfrm>
            <a:off x="9923905" y="3061024"/>
            <a:ext cx="45719" cy="487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2C193FA-A5F8-4EC0-B7D3-054DD936A7E6}"/>
              </a:ext>
            </a:extLst>
          </p:cNvPr>
          <p:cNvSpPr/>
          <p:nvPr/>
        </p:nvSpPr>
        <p:spPr>
          <a:xfrm>
            <a:off x="9979832" y="3502469"/>
            <a:ext cx="97521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2EED9C5-92FF-49A1-B908-0C915E5C8981}"/>
              </a:ext>
            </a:extLst>
          </p:cNvPr>
          <p:cNvSpPr/>
          <p:nvPr/>
        </p:nvSpPr>
        <p:spPr>
          <a:xfrm>
            <a:off x="10484529" y="5042517"/>
            <a:ext cx="47051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9B18A9E-2C7A-48C9-A818-4525E483CD49}"/>
              </a:ext>
            </a:extLst>
          </p:cNvPr>
          <p:cNvSpPr/>
          <p:nvPr/>
        </p:nvSpPr>
        <p:spPr>
          <a:xfrm>
            <a:off x="10933515" y="3531977"/>
            <a:ext cx="45719" cy="15105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7794899-9AD9-4CCC-B607-B3432AFECBBE}"/>
              </a:ext>
            </a:extLst>
          </p:cNvPr>
          <p:cNvSpPr/>
          <p:nvPr/>
        </p:nvSpPr>
        <p:spPr>
          <a:xfrm>
            <a:off x="1269507" y="1528290"/>
            <a:ext cx="1509204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1854A19-A21A-4900-AF91-0B3DE5A9507A}"/>
              </a:ext>
            </a:extLst>
          </p:cNvPr>
          <p:cNvSpPr/>
          <p:nvPr/>
        </p:nvSpPr>
        <p:spPr>
          <a:xfrm>
            <a:off x="1223788" y="1574009"/>
            <a:ext cx="45719" cy="144439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6F25D54-E515-41E3-9DF3-3D146FF34AC2}"/>
              </a:ext>
            </a:extLst>
          </p:cNvPr>
          <p:cNvSpPr/>
          <p:nvPr/>
        </p:nvSpPr>
        <p:spPr>
          <a:xfrm>
            <a:off x="2732992" y="1574009"/>
            <a:ext cx="45719" cy="4070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784C6A3-014E-491C-A250-44D69A07F11D}"/>
              </a:ext>
            </a:extLst>
          </p:cNvPr>
          <p:cNvSpPr/>
          <p:nvPr/>
        </p:nvSpPr>
        <p:spPr>
          <a:xfrm>
            <a:off x="1775534" y="2007248"/>
            <a:ext cx="987172" cy="6524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2FE9A67-F326-44F7-81F8-8CC343892805}"/>
              </a:ext>
            </a:extLst>
          </p:cNvPr>
          <p:cNvSpPr/>
          <p:nvPr/>
        </p:nvSpPr>
        <p:spPr>
          <a:xfrm>
            <a:off x="1722688" y="2072489"/>
            <a:ext cx="64070" cy="48295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DD3D436-43C8-41AB-9466-8FB0DC650666}"/>
              </a:ext>
            </a:extLst>
          </p:cNvPr>
          <p:cNvSpPr/>
          <p:nvPr/>
        </p:nvSpPr>
        <p:spPr>
          <a:xfrm>
            <a:off x="1786758" y="2538577"/>
            <a:ext cx="975948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E328340-98D4-47E7-AC0A-9EF9B9CCD5F2}"/>
              </a:ext>
            </a:extLst>
          </p:cNvPr>
          <p:cNvSpPr/>
          <p:nvPr/>
        </p:nvSpPr>
        <p:spPr>
          <a:xfrm>
            <a:off x="2716987" y="2603817"/>
            <a:ext cx="45719" cy="195930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DE52DDA-F69F-43CF-97B9-8C5C361BE7DE}"/>
              </a:ext>
            </a:extLst>
          </p:cNvPr>
          <p:cNvSpPr/>
          <p:nvPr/>
        </p:nvSpPr>
        <p:spPr>
          <a:xfrm>
            <a:off x="1231972" y="3018407"/>
            <a:ext cx="1030624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656C223-A583-44AA-90DD-16E0E95E9A4B}"/>
              </a:ext>
            </a:extLst>
          </p:cNvPr>
          <p:cNvSpPr/>
          <p:nvPr/>
        </p:nvSpPr>
        <p:spPr>
          <a:xfrm>
            <a:off x="2193204" y="3061024"/>
            <a:ext cx="45719" cy="1447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D9AEAD4-6B5E-4B91-9A05-5401A38BB967}"/>
              </a:ext>
            </a:extLst>
          </p:cNvPr>
          <p:cNvSpPr/>
          <p:nvPr/>
        </p:nvSpPr>
        <p:spPr>
          <a:xfrm>
            <a:off x="2228813" y="4527394"/>
            <a:ext cx="494091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5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35B555-ACFD-4B36-9949-94E2DF3F22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053" t="29126" r="38908" b="41489"/>
          <a:stretch/>
        </p:blipFill>
        <p:spPr>
          <a:xfrm>
            <a:off x="399233" y="754602"/>
            <a:ext cx="5696767" cy="55263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A56E07-3078-4679-96AE-108AD8BE9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2513" y="757497"/>
            <a:ext cx="5700254" cy="552345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4ABB083-7A8A-4558-8864-FDF42A7D586B}"/>
              </a:ext>
            </a:extLst>
          </p:cNvPr>
          <p:cNvSpPr/>
          <p:nvPr/>
        </p:nvSpPr>
        <p:spPr>
          <a:xfrm>
            <a:off x="3284738" y="992968"/>
            <a:ext cx="2485747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FAC8A9-92B8-4242-8BFA-25C6E30DEA02}"/>
              </a:ext>
            </a:extLst>
          </p:cNvPr>
          <p:cNvSpPr/>
          <p:nvPr/>
        </p:nvSpPr>
        <p:spPr>
          <a:xfrm>
            <a:off x="3213717" y="1038687"/>
            <a:ext cx="71021" cy="424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C59C8E-4738-4FD2-B648-F1CBC36989BA}"/>
              </a:ext>
            </a:extLst>
          </p:cNvPr>
          <p:cNvSpPr/>
          <p:nvPr/>
        </p:nvSpPr>
        <p:spPr>
          <a:xfrm>
            <a:off x="3213717" y="1463485"/>
            <a:ext cx="155359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CD2182-DF4E-401F-B71E-9D1EE7306DFF}"/>
              </a:ext>
            </a:extLst>
          </p:cNvPr>
          <p:cNvSpPr/>
          <p:nvPr/>
        </p:nvSpPr>
        <p:spPr>
          <a:xfrm>
            <a:off x="4767309" y="1509204"/>
            <a:ext cx="45719" cy="513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92A8CD-6E1B-442E-961D-3BC5C26A1AFC}"/>
              </a:ext>
            </a:extLst>
          </p:cNvPr>
          <p:cNvSpPr/>
          <p:nvPr/>
        </p:nvSpPr>
        <p:spPr>
          <a:xfrm>
            <a:off x="4767309" y="2022778"/>
            <a:ext cx="49714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073DFC-6492-4D84-860B-E7658926B465}"/>
              </a:ext>
            </a:extLst>
          </p:cNvPr>
          <p:cNvSpPr/>
          <p:nvPr/>
        </p:nvSpPr>
        <p:spPr>
          <a:xfrm>
            <a:off x="5264458" y="2068497"/>
            <a:ext cx="45719" cy="467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9CA706-B93F-4D53-9DB9-CBAB02E6C113}"/>
              </a:ext>
            </a:extLst>
          </p:cNvPr>
          <p:cNvSpPr/>
          <p:nvPr/>
        </p:nvSpPr>
        <p:spPr>
          <a:xfrm>
            <a:off x="4813028" y="2490633"/>
            <a:ext cx="45143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40DB94-AC23-423C-A028-4F4674235507}"/>
              </a:ext>
            </a:extLst>
          </p:cNvPr>
          <p:cNvSpPr/>
          <p:nvPr/>
        </p:nvSpPr>
        <p:spPr>
          <a:xfrm>
            <a:off x="4767309" y="2490633"/>
            <a:ext cx="45719" cy="5162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CDDC24-E8ED-44D9-A3F2-743C6D10F12F}"/>
              </a:ext>
            </a:extLst>
          </p:cNvPr>
          <p:cNvSpPr/>
          <p:nvPr/>
        </p:nvSpPr>
        <p:spPr>
          <a:xfrm>
            <a:off x="4813028" y="3006869"/>
            <a:ext cx="911738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E2CE48-5235-4B44-8AD1-BD2E986CCED6}"/>
              </a:ext>
            </a:extLst>
          </p:cNvPr>
          <p:cNvSpPr/>
          <p:nvPr/>
        </p:nvSpPr>
        <p:spPr>
          <a:xfrm>
            <a:off x="5724766" y="1038687"/>
            <a:ext cx="45719" cy="1968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4E7537-096E-463F-B5CE-5DB6F98D249F}"/>
              </a:ext>
            </a:extLst>
          </p:cNvPr>
          <p:cNvSpPr/>
          <p:nvPr/>
        </p:nvSpPr>
        <p:spPr>
          <a:xfrm>
            <a:off x="1198485" y="4563122"/>
            <a:ext cx="79899" cy="9676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AC5D51-C07D-45B0-9073-329C77F00A5B}"/>
              </a:ext>
            </a:extLst>
          </p:cNvPr>
          <p:cNvSpPr/>
          <p:nvPr/>
        </p:nvSpPr>
        <p:spPr>
          <a:xfrm>
            <a:off x="1278384" y="5530788"/>
            <a:ext cx="1473694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A61E735-A626-438A-9F42-65E97A1D4D54}"/>
              </a:ext>
            </a:extLst>
          </p:cNvPr>
          <p:cNvSpPr/>
          <p:nvPr/>
        </p:nvSpPr>
        <p:spPr>
          <a:xfrm>
            <a:off x="2672179" y="5576507"/>
            <a:ext cx="79899" cy="4811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71E2421-68F1-495A-8F19-EC16851B5753}"/>
              </a:ext>
            </a:extLst>
          </p:cNvPr>
          <p:cNvSpPr/>
          <p:nvPr/>
        </p:nvSpPr>
        <p:spPr>
          <a:xfrm>
            <a:off x="1278384" y="4563122"/>
            <a:ext cx="479395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E400100-1D67-4461-94DF-7D0415995412}"/>
              </a:ext>
            </a:extLst>
          </p:cNvPr>
          <p:cNvSpPr/>
          <p:nvPr/>
        </p:nvSpPr>
        <p:spPr>
          <a:xfrm>
            <a:off x="1712060" y="4608841"/>
            <a:ext cx="45719" cy="4407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E547F06-0056-42FA-A650-11A54D40FCEB}"/>
              </a:ext>
            </a:extLst>
          </p:cNvPr>
          <p:cNvSpPr/>
          <p:nvPr/>
        </p:nvSpPr>
        <p:spPr>
          <a:xfrm>
            <a:off x="1791959" y="5090013"/>
            <a:ext cx="1473694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BF07D58-8416-40BB-9DB1-198EE564BC46}"/>
              </a:ext>
            </a:extLst>
          </p:cNvPr>
          <p:cNvSpPr/>
          <p:nvPr/>
        </p:nvSpPr>
        <p:spPr>
          <a:xfrm>
            <a:off x="2672179" y="6011960"/>
            <a:ext cx="2049411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3DB0B73-D8D8-46E4-AC21-6E600C0EA645}"/>
              </a:ext>
            </a:extLst>
          </p:cNvPr>
          <p:cNvSpPr/>
          <p:nvPr/>
        </p:nvSpPr>
        <p:spPr>
          <a:xfrm>
            <a:off x="3213717" y="5135732"/>
            <a:ext cx="51936" cy="395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79A8B65-342F-4C87-9467-3F7CCCC59614}"/>
              </a:ext>
            </a:extLst>
          </p:cNvPr>
          <p:cNvSpPr/>
          <p:nvPr/>
        </p:nvSpPr>
        <p:spPr>
          <a:xfrm>
            <a:off x="3364637" y="5530788"/>
            <a:ext cx="809199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97A315A-894C-417E-AB54-8B4B3358ED69}"/>
              </a:ext>
            </a:extLst>
          </p:cNvPr>
          <p:cNvSpPr/>
          <p:nvPr/>
        </p:nvSpPr>
        <p:spPr>
          <a:xfrm>
            <a:off x="4220884" y="5049616"/>
            <a:ext cx="51936" cy="52689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2C5BB93-00BB-487A-8F80-4A0BC878D170}"/>
              </a:ext>
            </a:extLst>
          </p:cNvPr>
          <p:cNvSpPr/>
          <p:nvPr/>
        </p:nvSpPr>
        <p:spPr>
          <a:xfrm>
            <a:off x="4266603" y="5049616"/>
            <a:ext cx="454987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C028A22-FFAB-449D-92AC-015C5ECAA83C}"/>
              </a:ext>
            </a:extLst>
          </p:cNvPr>
          <p:cNvSpPr/>
          <p:nvPr/>
        </p:nvSpPr>
        <p:spPr>
          <a:xfrm>
            <a:off x="4721590" y="5049616"/>
            <a:ext cx="45719" cy="9623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6997F0D-F942-4375-ABE1-7CE0795C5389}"/>
              </a:ext>
            </a:extLst>
          </p:cNvPr>
          <p:cNvSpPr/>
          <p:nvPr/>
        </p:nvSpPr>
        <p:spPr>
          <a:xfrm>
            <a:off x="1791959" y="2022778"/>
            <a:ext cx="1492779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5AEC8FC-98F6-475B-A0CF-EA6A025D1152}"/>
              </a:ext>
            </a:extLst>
          </p:cNvPr>
          <p:cNvSpPr/>
          <p:nvPr/>
        </p:nvSpPr>
        <p:spPr>
          <a:xfrm>
            <a:off x="1746240" y="2536352"/>
            <a:ext cx="1005838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8E7C40E-DE57-4E95-9DB9-FB217C84F0B2}"/>
              </a:ext>
            </a:extLst>
          </p:cNvPr>
          <p:cNvSpPr/>
          <p:nvPr/>
        </p:nvSpPr>
        <p:spPr>
          <a:xfrm>
            <a:off x="1712060" y="2022778"/>
            <a:ext cx="45719" cy="467855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0F3EB16-636E-4C06-BA6C-2245C1A324D7}"/>
              </a:ext>
            </a:extLst>
          </p:cNvPr>
          <p:cNvSpPr/>
          <p:nvPr/>
        </p:nvSpPr>
        <p:spPr>
          <a:xfrm>
            <a:off x="2752078" y="2536352"/>
            <a:ext cx="45719" cy="2026770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EC8C2D6F-BA8B-45AF-ACD2-475B4EC8F9A5}"/>
              </a:ext>
            </a:extLst>
          </p:cNvPr>
          <p:cNvSpPr/>
          <p:nvPr/>
        </p:nvSpPr>
        <p:spPr>
          <a:xfrm>
            <a:off x="2752078" y="4517403"/>
            <a:ext cx="2015231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04B0824-2797-4F79-90E3-C079ED32432A}"/>
              </a:ext>
            </a:extLst>
          </p:cNvPr>
          <p:cNvSpPr/>
          <p:nvPr/>
        </p:nvSpPr>
        <p:spPr>
          <a:xfrm>
            <a:off x="4694957" y="4054870"/>
            <a:ext cx="72352" cy="513574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D344538-8B90-4739-9DC9-2ABA58EA5508}"/>
              </a:ext>
            </a:extLst>
          </p:cNvPr>
          <p:cNvSpPr/>
          <p:nvPr/>
        </p:nvSpPr>
        <p:spPr>
          <a:xfrm>
            <a:off x="3284738" y="4046886"/>
            <a:ext cx="1430635" cy="45719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91A1F6D-3904-411E-AB87-7979ABA92B73}"/>
              </a:ext>
            </a:extLst>
          </p:cNvPr>
          <p:cNvSpPr/>
          <p:nvPr/>
        </p:nvSpPr>
        <p:spPr>
          <a:xfrm>
            <a:off x="3240348" y="2065835"/>
            <a:ext cx="45719" cy="1981051"/>
          </a:xfrm>
          <a:prstGeom prst="rect">
            <a:avLst/>
          </a:prstGeom>
          <a:solidFill>
            <a:srgbClr val="F070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761AF2-4E1B-49A4-8F73-BC8EF885D1F5}"/>
              </a:ext>
            </a:extLst>
          </p:cNvPr>
          <p:cNvSpPr/>
          <p:nvPr/>
        </p:nvSpPr>
        <p:spPr>
          <a:xfrm>
            <a:off x="6418555" y="1038687"/>
            <a:ext cx="45719" cy="29784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DB256F2-3E2D-4683-84EA-8E408A45FC80}"/>
              </a:ext>
            </a:extLst>
          </p:cNvPr>
          <p:cNvSpPr/>
          <p:nvPr/>
        </p:nvSpPr>
        <p:spPr>
          <a:xfrm>
            <a:off x="6463747" y="992968"/>
            <a:ext cx="46971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417AC2E-F81A-47C8-A435-0CC77C3AB449}"/>
              </a:ext>
            </a:extLst>
          </p:cNvPr>
          <p:cNvSpPr/>
          <p:nvPr/>
        </p:nvSpPr>
        <p:spPr>
          <a:xfrm>
            <a:off x="6933460" y="1038687"/>
            <a:ext cx="45719" cy="1968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0A26CD9-D387-47A8-A104-7247655FC6C4}"/>
              </a:ext>
            </a:extLst>
          </p:cNvPr>
          <p:cNvSpPr/>
          <p:nvPr/>
        </p:nvSpPr>
        <p:spPr>
          <a:xfrm>
            <a:off x="6933460" y="3006869"/>
            <a:ext cx="98223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4229F85-3DC3-4932-A8EF-E7251776E23A}"/>
              </a:ext>
            </a:extLst>
          </p:cNvPr>
          <p:cNvSpPr/>
          <p:nvPr/>
        </p:nvSpPr>
        <p:spPr>
          <a:xfrm>
            <a:off x="7915693" y="3052588"/>
            <a:ext cx="45719" cy="1935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059DC66-2138-4679-8003-9C05E04BFD12}"/>
              </a:ext>
            </a:extLst>
          </p:cNvPr>
          <p:cNvSpPr/>
          <p:nvPr/>
        </p:nvSpPr>
        <p:spPr>
          <a:xfrm>
            <a:off x="6463747" y="4017146"/>
            <a:ext cx="51543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B17ADABE-4AB6-4165-B5B5-D2300CC4D522}"/>
              </a:ext>
            </a:extLst>
          </p:cNvPr>
          <p:cNvSpPr/>
          <p:nvPr/>
        </p:nvSpPr>
        <p:spPr>
          <a:xfrm>
            <a:off x="7466923" y="4987920"/>
            <a:ext cx="540208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8ED71A0-03AC-476E-9183-3AB823FD48D6}"/>
              </a:ext>
            </a:extLst>
          </p:cNvPr>
          <p:cNvSpPr/>
          <p:nvPr/>
        </p:nvSpPr>
        <p:spPr>
          <a:xfrm>
            <a:off x="6933460" y="3559946"/>
            <a:ext cx="45719" cy="486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D092327-020A-42F2-877E-0F04B7B344E1}"/>
              </a:ext>
            </a:extLst>
          </p:cNvPr>
          <p:cNvSpPr/>
          <p:nvPr/>
        </p:nvSpPr>
        <p:spPr>
          <a:xfrm>
            <a:off x="7400788" y="3559945"/>
            <a:ext cx="66135" cy="14736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AEFCCDB-4AE4-4D7F-A536-D569FF92F320}"/>
              </a:ext>
            </a:extLst>
          </p:cNvPr>
          <p:cNvSpPr/>
          <p:nvPr/>
        </p:nvSpPr>
        <p:spPr>
          <a:xfrm>
            <a:off x="6952018" y="3530206"/>
            <a:ext cx="46918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6DFA9392-4547-45EB-90EC-4E0E361B2610}"/>
              </a:ext>
            </a:extLst>
          </p:cNvPr>
          <p:cNvSpPr/>
          <p:nvPr/>
        </p:nvSpPr>
        <p:spPr>
          <a:xfrm>
            <a:off x="10910656" y="3530206"/>
            <a:ext cx="45719" cy="145771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C0F48A7-8EC6-42FC-A603-C8EB116F5A74}"/>
              </a:ext>
            </a:extLst>
          </p:cNvPr>
          <p:cNvSpPr/>
          <p:nvPr/>
        </p:nvSpPr>
        <p:spPr>
          <a:xfrm>
            <a:off x="10479940" y="3514226"/>
            <a:ext cx="476435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66BB9CB-8227-4F42-98FB-101611B160BD}"/>
              </a:ext>
            </a:extLst>
          </p:cNvPr>
          <p:cNvSpPr/>
          <p:nvPr/>
        </p:nvSpPr>
        <p:spPr>
          <a:xfrm>
            <a:off x="10479940" y="3514226"/>
            <a:ext cx="45719" cy="10488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472EB31-ABEC-4352-B3A8-CBFC0173BC91}"/>
              </a:ext>
            </a:extLst>
          </p:cNvPr>
          <p:cNvSpPr/>
          <p:nvPr/>
        </p:nvSpPr>
        <p:spPr>
          <a:xfrm>
            <a:off x="9966100" y="5049616"/>
            <a:ext cx="990275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577CABB5-EA17-4E67-87FD-CAEFC2BDF5B6}"/>
              </a:ext>
            </a:extLst>
          </p:cNvPr>
          <p:cNvSpPr/>
          <p:nvPr/>
        </p:nvSpPr>
        <p:spPr>
          <a:xfrm>
            <a:off x="8975825" y="5530788"/>
            <a:ext cx="990275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E7440AA9-9498-4A24-9462-A6FBE15FF334}"/>
              </a:ext>
            </a:extLst>
          </p:cNvPr>
          <p:cNvSpPr/>
          <p:nvPr/>
        </p:nvSpPr>
        <p:spPr>
          <a:xfrm>
            <a:off x="7968658" y="5003897"/>
            <a:ext cx="990275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D5D82B6-C234-499A-B94B-8705FC89438F}"/>
              </a:ext>
            </a:extLst>
          </p:cNvPr>
          <p:cNvSpPr/>
          <p:nvPr/>
        </p:nvSpPr>
        <p:spPr>
          <a:xfrm>
            <a:off x="9921710" y="5090013"/>
            <a:ext cx="45719" cy="4407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1796375-4DFA-442F-AE48-FEDC1157B9F3}"/>
              </a:ext>
            </a:extLst>
          </p:cNvPr>
          <p:cNvSpPr/>
          <p:nvPr/>
        </p:nvSpPr>
        <p:spPr>
          <a:xfrm>
            <a:off x="8913214" y="5003897"/>
            <a:ext cx="45719" cy="52689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3E9CDE0D-E466-46D1-8473-244D1AD403E4}"/>
              </a:ext>
            </a:extLst>
          </p:cNvPr>
          <p:cNvSpPr/>
          <p:nvPr/>
        </p:nvSpPr>
        <p:spPr>
          <a:xfrm>
            <a:off x="7961412" y="4517403"/>
            <a:ext cx="2518528" cy="457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A87322DE-2A13-4B12-A126-43CC3313BC44}"/>
              </a:ext>
            </a:extLst>
          </p:cNvPr>
          <p:cNvSpPr/>
          <p:nvPr/>
        </p:nvSpPr>
        <p:spPr>
          <a:xfrm>
            <a:off x="7979971" y="4582209"/>
            <a:ext cx="45719" cy="38973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838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FLORENCE</dc:creator>
  <cp:lastModifiedBy>FLORENCE</cp:lastModifiedBy>
  <cp:revision>5</cp:revision>
  <dcterms:created xsi:type="dcterms:W3CDTF">2019-04-06T09:02:54Z</dcterms:created>
  <dcterms:modified xsi:type="dcterms:W3CDTF">2019-04-06T13:43:47Z</dcterms:modified>
</cp:coreProperties>
</file>