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0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9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4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9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4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7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2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6D26-EA8C-4F38-9B77-7242FF95DA4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DFB4-7671-4B4A-827E-E514279FF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9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2688" r="26612"/>
          <a:stretch/>
        </p:blipFill>
        <p:spPr>
          <a:xfrm>
            <a:off x="2292099" y="332656"/>
            <a:ext cx="4424516" cy="59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12258" r="2581" b="4516"/>
          <a:stretch/>
        </p:blipFill>
        <p:spPr>
          <a:xfrm>
            <a:off x="215187" y="476672"/>
            <a:ext cx="8672052" cy="57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MrsHart</dc:creator>
  <cp:lastModifiedBy>MrsHart</cp:lastModifiedBy>
  <cp:revision>1</cp:revision>
  <dcterms:created xsi:type="dcterms:W3CDTF">2017-05-24T12:36:26Z</dcterms:created>
  <dcterms:modified xsi:type="dcterms:W3CDTF">2017-05-24T12:41:31Z</dcterms:modified>
</cp:coreProperties>
</file>