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3C2E1-11E5-4AC4-9F69-C7E1A472A1A7}" type="datetimeFigureOut">
              <a:rPr lang="en-US" smtClean="0"/>
              <a:pPr/>
              <a:t>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78E04-B4D8-44AE-9F8F-B308A32C768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Diagonally Square</a:t>
            </a:r>
            <a:br>
              <a:rPr lang="en-GB" b="1" dirty="0"/>
            </a:br>
            <a:r>
              <a:rPr lang="en-GB" b="1" dirty="0" smtClean="0"/>
              <a:t>Solution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A square has four equal angles. Each angle is 90 degrees.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57224" y="3571876"/>
            <a:ext cx="2214578" cy="22145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57224" y="357187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86050" y="357187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857224" y="550070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2786050" y="550070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Second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All four sides of a square are equal in length and opposite sides are parallel, therefore the diagonal will ‘cut’ each 90 degree angle exactly in half.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71538" y="3786190"/>
            <a:ext cx="1571636" cy="15716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357422" y="378619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71538" y="378619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357422" y="507207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71538" y="507207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1071538" y="3786190"/>
            <a:ext cx="1571636" cy="157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1071538" y="3857628"/>
            <a:ext cx="1500198" cy="15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Third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This means that each of the four triangles made by the diagonals has two 45 angles.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571604" y="3714752"/>
            <a:ext cx="1714512" cy="17145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1571604" y="3714752"/>
            <a:ext cx="1714512" cy="1714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571604" y="3714752"/>
            <a:ext cx="1714512" cy="1714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Fourth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The angles in a triangle add up to 180 degrees, so the third angle ( where the diagonals meet) must equal 180 - 45 – 45 degrees, which is 90 degrees.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00100" y="3929066"/>
            <a:ext cx="2071702" cy="207170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1000100" y="3929066"/>
            <a:ext cx="2071702" cy="207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1000100" y="3929066"/>
            <a:ext cx="2071702" cy="207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Arrow 10"/>
          <p:cNvSpPr/>
          <p:nvPr/>
        </p:nvSpPr>
        <p:spPr>
          <a:xfrm>
            <a:off x="1857356" y="5072074"/>
            <a:ext cx="150019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428992" y="5357826"/>
            <a:ext cx="2700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There is a 90 degree angle.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Fifth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This will always be the case, no matter how long the sides of the square are.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00100" y="2928934"/>
            <a:ext cx="3286148" cy="31432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072066" y="4071942"/>
            <a:ext cx="642942" cy="64294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5072066" y="4071942"/>
            <a:ext cx="642942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5072066" y="4071942"/>
            <a:ext cx="642942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00100" y="2928934"/>
            <a:ext cx="3286148" cy="314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00100" y="2928934"/>
            <a:ext cx="3286148" cy="314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sentence to prove this right.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Therefore, the diagonals of a square always meet at 90 degrees.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142976" y="3143248"/>
            <a:ext cx="1571636" cy="15716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10800000" flipV="1">
            <a:off x="1714480" y="2500306"/>
            <a:ext cx="21431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1142976" y="3143248"/>
            <a:ext cx="1571636" cy="157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142976" y="3214686"/>
            <a:ext cx="1500198" cy="150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184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Diagonally Square Solution</vt:lpstr>
      <vt:lpstr>First sentence to prove this right.</vt:lpstr>
      <vt:lpstr>Second sentence to prove this right.</vt:lpstr>
      <vt:lpstr>Third sentence to prove this right.</vt:lpstr>
      <vt:lpstr>Fourth sentence to prove this right.</vt:lpstr>
      <vt:lpstr>Fifth sentence to prove this right.</vt:lpstr>
      <vt:lpstr>Last sentence to prove this right.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Diagonally Square Solution</dc:title>
  <dc:creator>User</dc:creator>
  <cp:lastModifiedBy>User</cp:lastModifiedBy>
  <cp:revision>8</cp:revision>
  <dcterms:created xsi:type="dcterms:W3CDTF">2022-03-09T18:33:52Z</dcterms:created>
  <dcterms:modified xsi:type="dcterms:W3CDTF">2022-03-10T17:37:55Z</dcterms:modified>
</cp:coreProperties>
</file>