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D79104-5528-4FA3-86E7-55021F7CCC82}" v="403" dt="2022-03-14T07:25:02.1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cs typeface="Calibri Light"/>
              </a:rPr>
              <a:t>As you can see above the number of rectangles changes by 2 then by 3 then by 4 then by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76222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cs typeface="Calibri"/>
              </a:rPr>
              <a:t>But that’s not to important when you're making an nth term, what important is the difference between n(number of segments) and nth(number of rectangles ) in this it increases by 0.5, 1x 1= 1, 2x 1.5=3,3x 2 = 6, 4x2.5=10,5x3=15,ect</a:t>
            </a:r>
          </a:p>
          <a:p>
            <a:r>
              <a:rPr lang="en-GB" dirty="0">
                <a:cs typeface="Calibri"/>
              </a:rPr>
              <a:t>The hard thing is to find an algorithm and not a pattern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342F802-8913-46FD-A012-D39ACCB9C0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560028"/>
              </p:ext>
            </p:extLst>
          </p:nvPr>
        </p:nvGraphicFramePr>
        <p:xfrm>
          <a:off x="1719406" y="409225"/>
          <a:ext cx="816864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1440">
                  <a:extLst>
                    <a:ext uri="{9D8B030D-6E8A-4147-A177-3AD203B41FA5}">
                      <a16:colId xmlns:a16="http://schemas.microsoft.com/office/drawing/2014/main" val="1530770644"/>
                    </a:ext>
                  </a:extLst>
                </a:gridCol>
                <a:gridCol w="1361440">
                  <a:extLst>
                    <a:ext uri="{9D8B030D-6E8A-4147-A177-3AD203B41FA5}">
                      <a16:colId xmlns:a16="http://schemas.microsoft.com/office/drawing/2014/main" val="2245683210"/>
                    </a:ext>
                  </a:extLst>
                </a:gridCol>
                <a:gridCol w="1361440">
                  <a:extLst>
                    <a:ext uri="{9D8B030D-6E8A-4147-A177-3AD203B41FA5}">
                      <a16:colId xmlns:a16="http://schemas.microsoft.com/office/drawing/2014/main" val="3195483247"/>
                    </a:ext>
                  </a:extLst>
                </a:gridCol>
                <a:gridCol w="1361440">
                  <a:extLst>
                    <a:ext uri="{9D8B030D-6E8A-4147-A177-3AD203B41FA5}">
                      <a16:colId xmlns:a16="http://schemas.microsoft.com/office/drawing/2014/main" val="2492388337"/>
                    </a:ext>
                  </a:extLst>
                </a:gridCol>
                <a:gridCol w="1361440">
                  <a:extLst>
                    <a:ext uri="{9D8B030D-6E8A-4147-A177-3AD203B41FA5}">
                      <a16:colId xmlns:a16="http://schemas.microsoft.com/office/drawing/2014/main" val="3165020587"/>
                    </a:ext>
                  </a:extLst>
                </a:gridCol>
                <a:gridCol w="1361440">
                  <a:extLst>
                    <a:ext uri="{9D8B030D-6E8A-4147-A177-3AD203B41FA5}">
                      <a16:colId xmlns:a16="http://schemas.microsoft.com/office/drawing/2014/main" val="39449869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446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70583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DB525AE-3246-4CD6-AB21-D73705F32715}"/>
              </a:ext>
            </a:extLst>
          </p:cNvPr>
          <p:cNvSpPr txBox="1"/>
          <p:nvPr/>
        </p:nvSpPr>
        <p:spPr>
          <a:xfrm>
            <a:off x="-118998" y="444674"/>
            <a:ext cx="2743199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/>
              <a:t>Number of segments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221947-3731-4C18-9F32-51858945FE7C}"/>
              </a:ext>
            </a:extLst>
          </p:cNvPr>
          <p:cNvSpPr txBox="1"/>
          <p:nvPr/>
        </p:nvSpPr>
        <p:spPr>
          <a:xfrm>
            <a:off x="-118999" y="778700"/>
            <a:ext cx="210646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/>
              <a:t>Number of rectangles</a:t>
            </a:r>
          </a:p>
        </p:txBody>
      </p:sp>
      <p:sp>
        <p:nvSpPr>
          <p:cNvPr id="7" name="Arrow: Curved Up 6">
            <a:extLst>
              <a:ext uri="{FF2B5EF4-FFF2-40B4-BE49-F238E27FC236}">
                <a16:creationId xmlns:a16="http://schemas.microsoft.com/office/drawing/2014/main" id="{803729B2-F5F2-474B-AFC1-4FBF582C8DB3}"/>
              </a:ext>
            </a:extLst>
          </p:cNvPr>
          <p:cNvSpPr/>
          <p:nvPr/>
        </p:nvSpPr>
        <p:spPr>
          <a:xfrm>
            <a:off x="2321839" y="1222827"/>
            <a:ext cx="1221287" cy="4175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Arrow: Curved Up 7">
            <a:extLst>
              <a:ext uri="{FF2B5EF4-FFF2-40B4-BE49-F238E27FC236}">
                <a16:creationId xmlns:a16="http://schemas.microsoft.com/office/drawing/2014/main" id="{5B6CDF89-76F8-41E9-84D0-B78B6F1CD4DA}"/>
              </a:ext>
            </a:extLst>
          </p:cNvPr>
          <p:cNvSpPr/>
          <p:nvPr/>
        </p:nvSpPr>
        <p:spPr>
          <a:xfrm>
            <a:off x="3971099" y="1222827"/>
            <a:ext cx="1221287" cy="4175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Arrow: Curved Up 8">
            <a:extLst>
              <a:ext uri="{FF2B5EF4-FFF2-40B4-BE49-F238E27FC236}">
                <a16:creationId xmlns:a16="http://schemas.microsoft.com/office/drawing/2014/main" id="{C08203CE-D503-49B9-BF90-D994052C8854}"/>
              </a:ext>
            </a:extLst>
          </p:cNvPr>
          <p:cNvSpPr/>
          <p:nvPr/>
        </p:nvSpPr>
        <p:spPr>
          <a:xfrm>
            <a:off x="5369839" y="1222826"/>
            <a:ext cx="1221287" cy="4175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Arrow: Curved Up 9">
            <a:extLst>
              <a:ext uri="{FF2B5EF4-FFF2-40B4-BE49-F238E27FC236}">
                <a16:creationId xmlns:a16="http://schemas.microsoft.com/office/drawing/2014/main" id="{6B826575-AB0C-4137-84BD-4B92A5BF2105}"/>
              </a:ext>
            </a:extLst>
          </p:cNvPr>
          <p:cNvSpPr/>
          <p:nvPr/>
        </p:nvSpPr>
        <p:spPr>
          <a:xfrm>
            <a:off x="6716387" y="1222826"/>
            <a:ext cx="1221287" cy="4175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Arrow: Curved Up 10">
            <a:extLst>
              <a:ext uri="{FF2B5EF4-FFF2-40B4-BE49-F238E27FC236}">
                <a16:creationId xmlns:a16="http://schemas.microsoft.com/office/drawing/2014/main" id="{900241DB-34E0-4EFA-AE98-7356DFE93398}"/>
              </a:ext>
            </a:extLst>
          </p:cNvPr>
          <p:cNvSpPr/>
          <p:nvPr/>
        </p:nvSpPr>
        <p:spPr>
          <a:xfrm>
            <a:off x="8031619" y="1222826"/>
            <a:ext cx="1221287" cy="4175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CA65D0-8349-46F1-ABF5-D9A18002FB5B}"/>
              </a:ext>
            </a:extLst>
          </p:cNvPr>
          <p:cNvSpPr txBox="1"/>
          <p:nvPr/>
        </p:nvSpPr>
        <p:spPr>
          <a:xfrm>
            <a:off x="2682396" y="1711629"/>
            <a:ext cx="51983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/>
              <a:t>+2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DCEFEE-8B17-4B0F-B0DE-3E6E7A131759}"/>
              </a:ext>
            </a:extLst>
          </p:cNvPr>
          <p:cNvSpPr txBox="1"/>
          <p:nvPr/>
        </p:nvSpPr>
        <p:spPr>
          <a:xfrm>
            <a:off x="4321217" y="1711629"/>
            <a:ext cx="51983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/>
              <a:t>+3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05DBFF-A76A-4C2F-8ADC-256A9DDAD8D3}"/>
              </a:ext>
            </a:extLst>
          </p:cNvPr>
          <p:cNvSpPr txBox="1"/>
          <p:nvPr/>
        </p:nvSpPr>
        <p:spPr>
          <a:xfrm>
            <a:off x="5667765" y="1711629"/>
            <a:ext cx="51983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/>
              <a:t>+4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B272DA-D983-435D-B851-C5A9FBD0CFC1}"/>
              </a:ext>
            </a:extLst>
          </p:cNvPr>
          <p:cNvSpPr txBox="1"/>
          <p:nvPr/>
        </p:nvSpPr>
        <p:spPr>
          <a:xfrm>
            <a:off x="7066504" y="1711629"/>
            <a:ext cx="51983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/>
              <a:t>+5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EB9B4D-D245-4E02-A9F7-E4D0240915A4}"/>
              </a:ext>
            </a:extLst>
          </p:cNvPr>
          <p:cNvSpPr txBox="1"/>
          <p:nvPr/>
        </p:nvSpPr>
        <p:spPr>
          <a:xfrm>
            <a:off x="8423489" y="1711629"/>
            <a:ext cx="51983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/>
              <a:t>+6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F1EB0-F2AE-44CE-A9BA-DB0A1C665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614" y="1783959"/>
            <a:ext cx="4087306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My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4C56B-E6A9-47C4-B951-69EE5671D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4612" y="4750893"/>
            <a:ext cx="4087305" cy="11478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dirty="0"/>
              <a:t>Nth = n *(n / 2+0.5)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D14DC1-1B1B-B367-82FB-9F3B3D6E43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143" r="29208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585725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As you can see above the number of rectangles changes by 2 then by 3 then by 4 then by 5</vt:lpstr>
      <vt:lpstr>My algorithm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105</cp:revision>
  <dcterms:created xsi:type="dcterms:W3CDTF">2022-03-14T06:54:27Z</dcterms:created>
  <dcterms:modified xsi:type="dcterms:W3CDTF">2022-03-14T07:25:03Z</dcterms:modified>
</cp:coreProperties>
</file>