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EBCB4-55F2-4CEB-A5A9-F4E14118C1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5DD750-9E0E-4CAC-A1DB-4E19C721AD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0C9B50-F197-4078-BAB1-6001E07AC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E7268-298B-480F-8241-D70566B153B8}" type="datetimeFigureOut">
              <a:rPr lang="en-GB" smtClean="0"/>
              <a:t>17/03/2019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6327A0-B572-44CC-8B8A-0555F2B3C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08BEF1-20CC-4FB1-B60B-B8A439F9F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63FA4-E3B0-4182-A01B-6FA13C6409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3240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332B4-19EA-4CD0-BD0F-5F06A13B4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0DA06B-A367-4252-8406-B45E0D8A5B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EFC5E9-F95E-4F75-BBC6-829E58AA1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E7268-298B-480F-8241-D70566B153B8}" type="datetimeFigureOut">
              <a:rPr lang="en-GB" smtClean="0"/>
              <a:t>17/03/2019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2912C7-6429-4F21-A497-36251FB2C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E2B7E1-CDE3-43A1-A09E-53AD52F80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63FA4-E3B0-4182-A01B-6FA13C6409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7372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1010D18-051F-426E-93C3-9B184CE1C8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E08691-5BCF-482B-B4ED-FD8EAE2C26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1B7EF0-5E2E-4410-BBBE-4B615519F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E7268-298B-480F-8241-D70566B153B8}" type="datetimeFigureOut">
              <a:rPr lang="en-GB" smtClean="0"/>
              <a:t>17/03/2019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0A8180-2161-4F39-B3EE-5344A43A2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52B32B-23CD-465D-B79E-98DD94741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63FA4-E3B0-4182-A01B-6FA13C6409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1078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EC495-F92B-40E8-8FD1-1AFCFCA6C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D2EF66-B076-458C-B10E-DE1ABCBDAC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FA5403-9EE4-4565-97F3-5E20931AA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E7268-298B-480F-8241-D70566B153B8}" type="datetimeFigureOut">
              <a:rPr lang="en-GB" smtClean="0"/>
              <a:t>17/03/2019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BA3C85-D85F-49AF-B921-EFB5EE6C6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919969-7DBF-419F-A7A3-D26F6FC72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63FA4-E3B0-4182-A01B-6FA13C6409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7994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0244FF-D118-487D-BF04-86D3E2D0A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47AC96-4215-4EE0-AD95-18D70CBCAA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99D8F1-E7C2-4269-8274-096B3BA52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E7268-298B-480F-8241-D70566B153B8}" type="datetimeFigureOut">
              <a:rPr lang="en-GB" smtClean="0"/>
              <a:t>17/03/2019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961E78-7AFE-4AF4-A4D8-61B3221D1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C55172-CF0C-4A82-AC8A-F27462C52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63FA4-E3B0-4182-A01B-6FA13C6409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0803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01C3B-FDE2-41A8-8ECC-6CEABB4A5B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7ED7B-0BF0-4C0B-8B5C-3EE1F3E6A1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9A2BFC-610C-4F19-8C1F-D1E0881894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50E4F1-C65E-4B33-9363-3E25022C3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E7268-298B-480F-8241-D70566B153B8}" type="datetimeFigureOut">
              <a:rPr lang="en-GB" smtClean="0"/>
              <a:t>17/03/2019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54935F-7B18-4685-91A8-B49A62FF8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8EEA3D-DF9D-4B07-9CBF-3EF9AA39A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63FA4-E3B0-4182-A01B-6FA13C6409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5344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574D48-52BA-445E-97C4-A071BC090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EC9819-C4B8-47EC-9B66-CD164D46DF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CD304A-6DC0-4171-AB4D-4102DD28D3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DF0DA7-4FF9-4394-A35E-B498917D91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86968B6-E8CA-408A-8584-BD3E2561C3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CEE8FE-DBEA-4AAB-8BE8-1CA5945DE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E7268-298B-480F-8241-D70566B153B8}" type="datetimeFigureOut">
              <a:rPr lang="en-GB" smtClean="0"/>
              <a:t>17/03/2019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38BF34A-D11D-46C0-B38B-BB6129242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3F2FEB-4AAE-4BEB-B3AC-A2C62E5F4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63FA4-E3B0-4182-A01B-6FA13C6409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6299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959A5-791B-49F1-8E7E-811E6A904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97683F-4D7D-4F41-B40A-764AC652C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E7268-298B-480F-8241-D70566B153B8}" type="datetimeFigureOut">
              <a:rPr lang="en-GB" smtClean="0"/>
              <a:t>17/03/2019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BB16A6-05AA-4ECC-BAED-DBC4FB065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B3EC45-6C3C-49B0-AE57-BD8E71834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63FA4-E3B0-4182-A01B-6FA13C6409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7245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1524690-F00C-4256-BA54-4ACF38DFA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E7268-298B-480F-8241-D70566B153B8}" type="datetimeFigureOut">
              <a:rPr lang="en-GB" smtClean="0"/>
              <a:t>17/03/2019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A6168D-3FF1-4252-A4CE-8E7FA7A42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38CC3B-DA48-438A-A517-74864951A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63FA4-E3B0-4182-A01B-6FA13C6409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78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17E2AA-8346-4396-8AF9-6A1C7F124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4DF29C-54C0-4D26-B4D0-9EDE770E22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2B2C7F-8B71-44B3-B7A8-5EEF36BBE0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1ADA90-5F2F-4063-8C62-8A47A29A6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E7268-298B-480F-8241-D70566B153B8}" type="datetimeFigureOut">
              <a:rPr lang="en-GB" smtClean="0"/>
              <a:t>17/03/2019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5D091C-F59E-460C-8828-5CE50DD4A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FA8152-2197-4E65-A398-E6F4C66C0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63FA4-E3B0-4182-A01B-6FA13C6409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1853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E779C4-6CD2-41BE-9B53-D7446E2919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A90D582-6AC0-4DB7-A4A5-961885D43C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5AB86D-32A7-4389-BE24-1316B937E5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50C541-BBD2-4ABC-A28B-B97CA3BBA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E7268-298B-480F-8241-D70566B153B8}" type="datetimeFigureOut">
              <a:rPr lang="en-GB" smtClean="0"/>
              <a:t>17/03/2019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3606CC-D0DE-489D-99AB-75F01CD54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5C9DD2-DAB5-4280-8FE0-AC4696788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63FA4-E3B0-4182-A01B-6FA13C6409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071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D7D531-09C9-42C1-BFD4-757631406D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E1C332-4229-4449-AF7E-E103DC158F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ABA99D-3F39-4C39-80DD-44FFDCACB4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9E7268-298B-480F-8241-D70566B153B8}" type="datetimeFigureOut">
              <a:rPr lang="en-GB" smtClean="0"/>
              <a:t>17/03/2019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64122F-5B17-4FCB-9F46-1478BBF230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D8B544-D8D1-4CEB-B9BB-AD89F280E8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763FA4-E3B0-4182-A01B-6FA13C6409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1951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84B63B6-7116-49D8-A780-BB08B958750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8130" t="45797" r="36674" b="29623"/>
          <a:stretch/>
        </p:blipFill>
        <p:spPr>
          <a:xfrm>
            <a:off x="6715987" y="690429"/>
            <a:ext cx="1847567" cy="168104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7B92358-F457-4BEC-B313-54841247AF3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152" t="45565" r="35761" b="29044"/>
          <a:stretch/>
        </p:blipFill>
        <p:spPr>
          <a:xfrm>
            <a:off x="6509253" y="3664009"/>
            <a:ext cx="3697357" cy="309053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ACD8EB3-FB34-41DB-9BCB-FE9AB5D1FAB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46109" t="33855" r="42869" b="50000"/>
          <a:stretch/>
        </p:blipFill>
        <p:spPr>
          <a:xfrm>
            <a:off x="9112194" y="948534"/>
            <a:ext cx="2666039" cy="2196722"/>
          </a:xfrm>
          <a:prstGeom prst="rect">
            <a:avLst/>
          </a:prstGeom>
        </p:spPr>
      </p:pic>
      <p:grpSp>
        <p:nvGrpSpPr>
          <p:cNvPr id="29" name="Group 28">
            <a:extLst>
              <a:ext uri="{FF2B5EF4-FFF2-40B4-BE49-F238E27FC236}">
                <a16:creationId xmlns:a16="http://schemas.microsoft.com/office/drawing/2014/main" id="{39247DE6-8834-4F17-92F9-FE3CDBCAEC5C}"/>
              </a:ext>
            </a:extLst>
          </p:cNvPr>
          <p:cNvGrpSpPr/>
          <p:nvPr/>
        </p:nvGrpSpPr>
        <p:grpSpPr>
          <a:xfrm>
            <a:off x="116617" y="421419"/>
            <a:ext cx="6233823" cy="4890643"/>
            <a:chOff x="996003" y="2348048"/>
            <a:chExt cx="4261473" cy="3566469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98650CE7-A91D-4575-AE30-A91304DB37D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996003" y="2348048"/>
              <a:ext cx="4261473" cy="3566469"/>
            </a:xfrm>
            <a:prstGeom prst="rect">
              <a:avLst/>
            </a:prstGeom>
          </p:spPr>
        </p:pic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9B80C4C5-5D99-400C-A5CB-DFA798F4F561}"/>
                </a:ext>
              </a:extLst>
            </p:cNvPr>
            <p:cNvCxnSpPr/>
            <p:nvPr/>
          </p:nvCxnSpPr>
          <p:spPr>
            <a:xfrm flipH="1">
              <a:off x="2849880" y="2860040"/>
              <a:ext cx="553720" cy="22707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68F65DF5-9627-4BC7-B42F-311FB0C5F03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214880" y="3246120"/>
              <a:ext cx="1808480" cy="15087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Block Arc 22">
              <a:extLst>
                <a:ext uri="{FF2B5EF4-FFF2-40B4-BE49-F238E27FC236}">
                  <a16:creationId xmlns:a16="http://schemas.microsoft.com/office/drawing/2014/main" id="{3714EFF7-9F62-4033-8BFF-CCB90222230D}"/>
                </a:ext>
              </a:extLst>
            </p:cNvPr>
            <p:cNvSpPr/>
            <p:nvPr/>
          </p:nvSpPr>
          <p:spPr>
            <a:xfrm rot="12818479">
              <a:off x="2973705" y="3983355"/>
              <a:ext cx="198120" cy="201930"/>
            </a:xfrm>
            <a:prstGeom prst="blockArc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93A5EC52-24B9-494E-AECF-991D14CA23AB}"/>
                </a:ext>
              </a:extLst>
            </p:cNvPr>
            <p:cNvSpPr/>
            <p:nvPr/>
          </p:nvSpPr>
          <p:spPr>
            <a:xfrm rot="3047063">
              <a:off x="2849880" y="3897630"/>
              <a:ext cx="205740" cy="19812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6C12646B-E6D6-4F4C-AAC2-2C5E1232B1C9}"/>
                </a:ext>
              </a:extLst>
            </p:cNvPr>
            <p:cNvSpPr/>
            <p:nvPr/>
          </p:nvSpPr>
          <p:spPr>
            <a:xfrm rot="766102">
              <a:off x="3090544" y="4101465"/>
              <a:ext cx="84430" cy="18859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A657219A-C002-411E-9198-5D7DCF819B73}"/>
                </a:ext>
              </a:extLst>
            </p:cNvPr>
            <p:cNvSpPr txBox="1"/>
            <p:nvPr/>
          </p:nvSpPr>
          <p:spPr>
            <a:xfrm>
              <a:off x="2901996" y="4149722"/>
              <a:ext cx="301711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600" dirty="0"/>
                <a:t>72°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10989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FLORENCE</dc:creator>
  <cp:lastModifiedBy>FLORENCE</cp:lastModifiedBy>
  <cp:revision>3</cp:revision>
  <dcterms:created xsi:type="dcterms:W3CDTF">2019-03-17T11:36:55Z</dcterms:created>
  <dcterms:modified xsi:type="dcterms:W3CDTF">2019-03-17T12:09:00Z</dcterms:modified>
</cp:coreProperties>
</file>