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5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50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75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40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86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78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5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70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384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953-E319-4887-8638-9556B693B8F4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21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04953-E319-4887-8638-9556B693B8F4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53B66-1917-4782-933F-940757C1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8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Nrich</a:t>
            </a:r>
            <a:r>
              <a:rPr lang="en-US" dirty="0" smtClean="0"/>
              <a:t> </a:t>
            </a:r>
            <a:r>
              <a:rPr lang="en-US" dirty="0" err="1" smtClean="0"/>
              <a:t>Maths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Lam </a:t>
            </a:r>
            <a:r>
              <a:rPr lang="en-US" dirty="0" err="1" smtClean="0"/>
              <a:t>Giang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516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1470025"/>
          </a:xfrm>
        </p:spPr>
        <p:txBody>
          <a:bodyPr/>
          <a:lstStyle/>
          <a:p>
            <a:r>
              <a:rPr lang="en-US" dirty="0" smtClean="0"/>
              <a:t>Sealed solution 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676400"/>
            <a:ext cx="7162800" cy="4724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7) 5 &amp;2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8)5 &amp;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13)6 &amp; 7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14) 6 &amp; 8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3) 2 &amp;1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What numbers could be in the “8” envelope? Answers: 5&amp;3,2&amp;6,1&amp;7,4&amp;4,8&amp;0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04800"/>
            <a:ext cx="769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7</a:t>
            </a:r>
            <a:r>
              <a:rPr lang="en-US" sz="4000" dirty="0" smtClean="0"/>
              <a:t>/1/2021 </a:t>
            </a:r>
          </a:p>
          <a:p>
            <a:r>
              <a:rPr lang="en-US" sz="4000" dirty="0" smtClean="0"/>
              <a:t>Age:7-11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20679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45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Nrich Maths</vt:lpstr>
      <vt:lpstr>Sealed solution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Nrich Maths</dc:title>
  <dc:creator>Windows User</dc:creator>
  <cp:lastModifiedBy>Windows User</cp:lastModifiedBy>
  <cp:revision>5</cp:revision>
  <dcterms:created xsi:type="dcterms:W3CDTF">2021-01-09T08:50:49Z</dcterms:created>
  <dcterms:modified xsi:type="dcterms:W3CDTF">2021-01-09T09:35:43Z</dcterms:modified>
</cp:coreProperties>
</file>