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12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0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6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5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6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47F1-322B-E641-A4D3-60246CB0E860}" type="datetimeFigureOut">
              <a:rPr lang="en-US" smtClean="0"/>
              <a:t>09/05/2012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Curve Spotting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NA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730650" y="382454"/>
            <a:ext cx="10443840" cy="5743710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uble Slit Experiment Curv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770125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rought Shap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-626272" y="274638"/>
            <a:ext cx="11209283" cy="6164674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actal Curv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924743" y="400086"/>
            <a:ext cx="10411778" cy="5726077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uit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03" r="-9903"/>
          <a:stretch>
            <a:fillRect/>
          </a:stretch>
        </p:blipFill>
        <p:spPr>
          <a:xfrm>
            <a:off x="-842506" y="521852"/>
            <a:ext cx="10190370" cy="5604311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laxy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9" r="-20199"/>
          <a:stretch>
            <a:fillRect/>
          </a:stretch>
        </p:blipFill>
        <p:spPr>
          <a:xfrm>
            <a:off x="-748047" y="274638"/>
            <a:ext cx="10722183" cy="5896788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orns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6" r="-10686"/>
          <a:stretch>
            <a:fillRect/>
          </a:stretch>
        </p:blipFill>
        <p:spPr>
          <a:xfrm>
            <a:off x="-191361" y="633817"/>
            <a:ext cx="9765379" cy="5370582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opard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38" r="-10438"/>
          <a:stretch>
            <a:fillRect/>
          </a:stretch>
        </p:blipFill>
        <p:spPr>
          <a:xfrm>
            <a:off x="-469703" y="392022"/>
            <a:ext cx="10426443" cy="5734142"/>
          </a:xfrm>
        </p:spPr>
      </p:pic>
    </p:spTree>
    <p:extLst>
      <p:ext uri="{BB962C8B-B14F-4D97-AF65-F5344CB8AC3E}">
        <p14:creationId xmlns:p14="http://schemas.microsoft.com/office/powerpoint/2010/main" val="412058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llipop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787521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71885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eor Crater Circ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9" r="-5199"/>
          <a:stretch>
            <a:fillRect/>
          </a:stretch>
        </p:blipFill>
        <p:spPr>
          <a:xfrm>
            <a:off x="-1013674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65448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loe Plant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80466" y="443377"/>
            <a:ext cx="11092172" cy="6100267"/>
          </a:xfrm>
        </p:spPr>
      </p:pic>
    </p:spTree>
    <p:extLst>
      <p:ext uri="{BB962C8B-B14F-4D97-AF65-F5344CB8AC3E}">
        <p14:creationId xmlns:p14="http://schemas.microsoft.com/office/powerpoint/2010/main" val="233010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anets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83" r="-61183"/>
          <a:stretch>
            <a:fillRect/>
          </a:stretch>
        </p:blipFill>
        <p:spPr>
          <a:xfrm>
            <a:off x="-944089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40474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ail Shell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95" r="-10595"/>
          <a:stretch>
            <a:fillRect/>
          </a:stretch>
        </p:blipFill>
        <p:spPr>
          <a:xfrm>
            <a:off x="-232051" y="608828"/>
            <a:ext cx="10032223" cy="5517336"/>
          </a:xfrm>
        </p:spPr>
      </p:pic>
    </p:spTree>
    <p:extLst>
      <p:ext uri="{BB962C8B-B14F-4D97-AF65-F5344CB8AC3E}">
        <p14:creationId xmlns:p14="http://schemas.microsoft.com/office/powerpoint/2010/main" val="101842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piral Stairca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-509178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53440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orm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93" r="-28793"/>
          <a:stretch>
            <a:fillRect/>
          </a:stretch>
        </p:blipFill>
        <p:spPr>
          <a:xfrm>
            <a:off x="-127670" y="417482"/>
            <a:ext cx="10380149" cy="5708682"/>
          </a:xfrm>
        </p:spPr>
      </p:pic>
    </p:spTree>
    <p:extLst>
      <p:ext uri="{BB962C8B-B14F-4D97-AF65-F5344CB8AC3E}">
        <p14:creationId xmlns:p14="http://schemas.microsoft.com/office/powerpoint/2010/main" val="203595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unflower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04918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57486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ter Whirlpoo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948465" y="434876"/>
            <a:ext cx="10348519" cy="5691287"/>
          </a:xfrm>
        </p:spPr>
      </p:pic>
    </p:spTree>
    <p:extLst>
      <p:ext uri="{BB962C8B-B14F-4D97-AF65-F5344CB8AC3E}">
        <p14:creationId xmlns:p14="http://schemas.microsoft.com/office/powerpoint/2010/main" val="402899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mazon Cur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45" r="-18045"/>
          <a:stretch>
            <a:fillRect/>
          </a:stretch>
        </p:blipFill>
        <p:spPr>
          <a:xfrm>
            <a:off x="-854370" y="274638"/>
            <a:ext cx="10639884" cy="5851526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teria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31" r="-45231"/>
          <a:stretch>
            <a:fillRect/>
          </a:stretch>
        </p:blipFill>
        <p:spPr>
          <a:xfrm>
            <a:off x="-665745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lize Circ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27" r="-20727"/>
          <a:stretch>
            <a:fillRect/>
          </a:stretch>
        </p:blipFill>
        <p:spPr>
          <a:xfrm>
            <a:off x="-922010" y="188732"/>
            <a:ext cx="10796086" cy="5937432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tterfly Curves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7" r="-10537"/>
          <a:stretch>
            <a:fillRect/>
          </a:stretch>
        </p:blipFill>
        <p:spPr>
          <a:xfrm>
            <a:off x="-678461" y="545100"/>
            <a:ext cx="10148100" cy="5581064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tterfly Curve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574082" y="487694"/>
            <a:ext cx="10252479" cy="5638469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ls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89" r="-63089"/>
          <a:stretch>
            <a:fillRect/>
          </a:stretch>
        </p:blipFill>
        <p:spPr>
          <a:xfrm>
            <a:off x="-591479" y="219808"/>
            <a:ext cx="10739579" cy="590635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ircuit Board Curv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-206751" y="852358"/>
            <a:ext cx="9589408" cy="527380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</Words>
  <Application>Microsoft Macintosh PowerPoint</Application>
  <PresentationFormat>On-screen Show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Curve Spotting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MMP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Curve Spotting</dc:title>
  <dc:creator>Lynne McClure</dc:creator>
  <cp:lastModifiedBy>Lynne McClure</cp:lastModifiedBy>
  <cp:revision>2</cp:revision>
  <dcterms:created xsi:type="dcterms:W3CDTF">2012-05-04T14:26:54Z</dcterms:created>
  <dcterms:modified xsi:type="dcterms:W3CDTF">2012-05-09T08:40:12Z</dcterms:modified>
</cp:coreProperties>
</file>