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12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0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6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5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3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8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4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6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A47F1-322B-E641-A4D3-60246CB0E860}" type="datetimeFigureOut">
              <a:rPr lang="en-US" smtClean="0"/>
              <a:t>04/05/2012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6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Curve Spotting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0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NA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uble Slit Experiment Curv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rought Shap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8" b="31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actal Curv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uit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" b="82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laxy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7" b="143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orns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8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opard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5" b="8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0587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ollipop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8851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teor Crater Circ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47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448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loe Plant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0103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anets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5" b="275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4749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ail Shell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 b="8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8427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piral Stairca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8" b="31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4407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orm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1" b="18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5955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unflower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4864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ter Whirlpoo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8999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mazon Curv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9" b="13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teria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8" b="23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lize Circ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3" b="14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tterfly Curves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b="87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tterfly Curve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ls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3" b="278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ircuit Board Curv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</Words>
  <Application>Microsoft Macintosh PowerPoint</Application>
  <PresentationFormat>On-screen Show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Curve Spotting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MMP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Curve Spotting</dc:title>
  <dc:creator>Lynne McClure</dc:creator>
  <cp:lastModifiedBy>Lynne McClure</cp:lastModifiedBy>
  <cp:revision>1</cp:revision>
  <dcterms:created xsi:type="dcterms:W3CDTF">2012-05-04T14:26:54Z</dcterms:created>
  <dcterms:modified xsi:type="dcterms:W3CDTF">2012-05-04T16:53:43Z</dcterms:modified>
</cp:coreProperties>
</file>