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49" r:id="rId2"/>
    <p:sldMasterId id="2147483650" r:id="rId3"/>
    <p:sldMasterId id="2147483651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69" r:id="rId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66CCFF"/>
    <a:srgbClr val="FFCCCC"/>
    <a:srgbClr val="003300"/>
    <a:srgbClr val="990000"/>
    <a:srgbClr val="F7FA86"/>
    <a:srgbClr val="00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fld id="{B6A7C9A7-DCB2-2D48-9728-CA5252B02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54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fld id="{12860522-CD6B-8E4A-9346-F0163CFF8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15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02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2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64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15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70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2023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708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8257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52434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8792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621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273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826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3124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1266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362950" cy="5851525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70458"/>
      </p:ext>
    </p:extLst>
  </p:cSld>
  <p:clrMapOvr>
    <a:masterClrMapping/>
  </p:clrMapOvr>
  <p:transition xmlns:p14="http://schemas.microsoft.com/office/powerpoint/2010/main"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268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7232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42021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557338"/>
            <a:ext cx="40274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557338"/>
            <a:ext cx="40290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65208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37360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234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2314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54135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25737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80893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41610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6753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6753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00932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03242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26468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58833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07596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3123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064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89908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6774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7960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81891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69678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75143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9634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6847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1927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6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4852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526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4633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97224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8361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0427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7408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98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7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05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415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625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/>
        </p:nvPicPr>
        <p:blipFill>
          <a:blip r:embed="rId13">
            <a:lum bright="66000" contrast="60000"/>
            <a:alphaModFix am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607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752600"/>
            <a:ext cx="8208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pic>
        <p:nvPicPr>
          <p:cNvPr id="1029" name="Picture 6" descr="Copy of cuarms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7" descr="spir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6950"/>
            <a:ext cx="93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  <p:pic>
        <p:nvPicPr>
          <p:cNvPr id="2053" name="Picture 7" descr="spira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5973763"/>
            <a:ext cx="125888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557338"/>
            <a:ext cx="8208962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0" y="1341438"/>
            <a:ext cx="9144000" cy="0"/>
          </a:xfrm>
          <a:prstGeom prst="line">
            <a:avLst/>
          </a:prstGeom>
          <a:noFill/>
          <a:ln w="76200" cmpd="tri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7" name="Picture 7" descr="Copy of cuarm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  <p:pic>
        <p:nvPicPr>
          <p:cNvPr id="3079" name="Picture 10" descr="spira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6463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41325" indent="-44132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57188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Copy of cuarm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  <p:pic>
        <p:nvPicPr>
          <p:cNvPr id="4100" name="Picture 9" descr="spira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4875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3333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3333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563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5125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408244"/>
              </p:ext>
            </p:extLst>
          </p:nvPr>
        </p:nvGraphicFramePr>
        <p:xfrm>
          <a:off x="1115616" y="1397000"/>
          <a:ext cx="7128792" cy="41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92088"/>
                <a:gridCol w="792088"/>
                <a:gridCol w="792088"/>
                <a:gridCol w="792088"/>
                <a:gridCol w="792088"/>
                <a:gridCol w="792088"/>
                <a:gridCol w="792088"/>
                <a:gridCol w="792088"/>
              </a:tblGrid>
              <a:tr h="104806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04806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a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c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d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f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g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i</a:t>
                      </a:r>
                      <a:endParaRPr lang="en-US" sz="3600" dirty="0"/>
                    </a:p>
                  </a:txBody>
                  <a:tcPr/>
                </a:tc>
              </a:tr>
              <a:tr h="104806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j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k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l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m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o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p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q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r</a:t>
                      </a:r>
                      <a:endParaRPr lang="en-US" sz="3600" dirty="0"/>
                    </a:p>
                  </a:txBody>
                  <a:tcPr/>
                </a:tc>
              </a:tr>
              <a:tr h="104806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u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v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w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x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z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advClick="0"/>
</p:sld>
</file>

<file path=ppt/theme/theme1.xml><?xml version="1.0" encoding="utf-8"?>
<a:theme xmlns:a="http://schemas.openxmlformats.org/drawingml/2006/main" name="NRICH Powerpoint master">
  <a:themeElements>
    <a:clrScheme name="1_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RICH">
  <a:themeElements>
    <a:clrScheme name="NRI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NRICH1">
  <a:themeElements>
    <a:clrScheme name="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NRICH Powerpoint master.potx</Template>
  <TotalTime>482</TotalTime>
  <Words>35</Words>
  <Application>Microsoft Macintosh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NRICH Powerpoint master</vt:lpstr>
      <vt:lpstr>NRICH</vt:lpstr>
      <vt:lpstr>2_Default Design</vt:lpstr>
      <vt:lpstr>5_Default Design</vt:lpstr>
      <vt:lpstr>NRICH1</vt:lpstr>
      <vt:lpstr>PowerPoint Presentation</vt:lpstr>
    </vt:vector>
  </TitlesOfParts>
  <Company>MMP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creator>Jennifer Piggott</dc:creator>
  <cp:lastModifiedBy>Lynne McClure</cp:lastModifiedBy>
  <cp:revision>36</cp:revision>
  <dcterms:created xsi:type="dcterms:W3CDTF">2010-05-17T10:47:15Z</dcterms:created>
  <dcterms:modified xsi:type="dcterms:W3CDTF">2011-12-12T14:03:21Z</dcterms:modified>
</cp:coreProperties>
</file>