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4" r:id="rId4"/>
    <p:sldId id="260" r:id="rId5"/>
    <p:sldId id="258" r:id="rId6"/>
    <p:sldId id="265" r:id="rId7"/>
    <p:sldId id="257" r:id="rId8"/>
    <p:sldId id="262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8908C-630B-4913-A9D4-442E1BC30E59}" type="datetimeFigureOut">
              <a:rPr lang="en-US" smtClean="0"/>
              <a:pPr/>
              <a:t>2/18/2012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68BC-F5B7-4C0E-8A0C-2F7038C5F49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DF200-6ACD-454B-8643-5B7DF9B93126}" type="datetimeFigureOut">
              <a:rPr lang="en-GB" smtClean="0"/>
              <a:pPr/>
              <a:t>18/02/2012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AA724-7E6D-4EDA-A637-A81FCC5360E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5E5-3DE5-427D-88E5-12C38FA27B77}" type="datetime1">
              <a:rPr lang="en-GB" smtClean="0"/>
              <a:pPr/>
              <a:t>18/02/2012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075D-192C-4E88-83DC-17B38C05C4A8}" type="datetime1">
              <a:rPr lang="en-GB" smtClean="0"/>
              <a:pPr/>
              <a:t>18/02/2012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CA8-7EE0-44CD-AFC8-E032ED4B0D50}" type="datetime1">
              <a:rPr lang="en-GB" smtClean="0"/>
              <a:pPr/>
              <a:t>18/02/2012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3D72-0DD5-4641-8333-731502E2A23F}" type="datetime1">
              <a:rPr lang="en-GB" smtClean="0"/>
              <a:pPr/>
              <a:t>18/02/2012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75AF-3DDF-46B1-AF81-60CD390FCEFD}" type="datetime1">
              <a:rPr lang="en-GB" smtClean="0"/>
              <a:pPr/>
              <a:t>18/02/2012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DE26-7A31-49E3-822E-B7AB11AE2A91}" type="datetime1">
              <a:rPr lang="en-GB" smtClean="0"/>
              <a:pPr/>
              <a:t>18/02/2012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60AC-DE3B-43D3-B414-09C3B443CD5D}" type="datetime1">
              <a:rPr lang="en-GB" smtClean="0"/>
              <a:pPr/>
              <a:t>18/02/2012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870E-E8E6-4E64-BF16-60722DB6483E}" type="datetime1">
              <a:rPr lang="en-GB" smtClean="0"/>
              <a:pPr/>
              <a:t>18/02/2012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ECF6-45DD-4FBA-A007-924ED4B55001}" type="datetime1">
              <a:rPr lang="en-GB" smtClean="0"/>
              <a:pPr/>
              <a:t>18/02/2012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D9F1-AB62-4FAC-9FCD-BFBF32D6AF62}" type="datetime1">
              <a:rPr lang="en-GB" smtClean="0"/>
              <a:pPr/>
              <a:t>18/02/2012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649F-9CD4-4536-BEF5-C382B0E7E0C0}" type="datetime1">
              <a:rPr lang="en-GB" smtClean="0"/>
              <a:pPr/>
              <a:t>18/02/2012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FDC24-63E0-447D-85ED-4AE24CCE40E5}" type="datetime1">
              <a:rPr lang="en-GB" smtClean="0"/>
              <a:pPr/>
              <a:t>18/02/2012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lus.maths.org/" TargetMode="External"/><Relationship Id="rId2" Type="http://schemas.openxmlformats.org/officeDocument/2006/relationships/hyperlink" Target="http://nrich.math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rich.maths.org/university" TargetMode="External"/><Relationship Id="rId5" Type="http://schemas.openxmlformats.org/officeDocument/2006/relationships/hyperlink" Target="http://nrich.maths.org/discus" TargetMode="External"/><Relationship Id="rId4" Type="http://schemas.openxmlformats.org/officeDocument/2006/relationships/hyperlink" Target="http://nrich.maths.org/stemadvanc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3861048"/>
            <a:ext cx="4038600" cy="204909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Rich mathematical problems to do</a:t>
            </a:r>
          </a:p>
          <a:p>
            <a:r>
              <a:rPr lang="en-GB" dirty="0" smtClean="0"/>
              <a:t>Mathematical articles to read and do</a:t>
            </a:r>
          </a:p>
          <a:p>
            <a:r>
              <a:rPr lang="en-GB" dirty="0" smtClean="0"/>
              <a:t>Help and advice forum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3861048"/>
            <a:ext cx="4038600" cy="197708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Mathematical articles</a:t>
            </a:r>
          </a:p>
          <a:p>
            <a:r>
              <a:rPr lang="en-GB" dirty="0" smtClean="0"/>
              <a:t>Podcasts</a:t>
            </a:r>
          </a:p>
          <a:p>
            <a:r>
              <a:rPr lang="en-GB" dirty="0" smtClean="0"/>
              <a:t>Careers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116632"/>
            <a:ext cx="842493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Millennium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Mathematics project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60045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37767"/>
            <a:ext cx="39147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1520" y="1196752"/>
            <a:ext cx="35283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nrich.maths.org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44008" y="1196752"/>
            <a:ext cx="35283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plus.maths.org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Main places to know about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NRICH  		</a:t>
            </a:r>
            <a:r>
              <a:rPr lang="en-GB" dirty="0" smtClean="0">
                <a:hlinkClick r:id="rId2"/>
              </a:rPr>
              <a:t>nrich.maths.org</a:t>
            </a:r>
            <a:endParaRPr lang="en-GB" dirty="0" smtClean="0"/>
          </a:p>
          <a:p>
            <a:r>
              <a:rPr lang="en-GB" dirty="0" smtClean="0"/>
              <a:t>PLUS     		</a:t>
            </a:r>
            <a:r>
              <a:rPr lang="en-GB" dirty="0" smtClean="0">
                <a:hlinkClick r:id="rId3"/>
              </a:rPr>
              <a:t>plus.maths.org</a:t>
            </a:r>
            <a:endParaRPr lang="en-GB" dirty="0" smtClean="0"/>
          </a:p>
          <a:p>
            <a:r>
              <a:rPr lang="en-GB" dirty="0" smtClean="0"/>
              <a:t>stemNRICH 	</a:t>
            </a:r>
            <a:r>
              <a:rPr lang="en-GB" dirty="0" smtClean="0">
                <a:hlinkClick r:id="rId4"/>
              </a:rPr>
              <a:t>nrich.maths.org/</a:t>
            </a:r>
            <a:r>
              <a:rPr lang="en-GB" dirty="0" err="1" smtClean="0">
                <a:hlinkClick r:id="rId4"/>
              </a:rPr>
              <a:t>stemadvanced</a:t>
            </a:r>
            <a:endParaRPr lang="en-GB" dirty="0" smtClean="0"/>
          </a:p>
          <a:p>
            <a:r>
              <a:rPr lang="en-GB" dirty="0" smtClean="0"/>
              <a:t>Ask NRICH </a:t>
            </a:r>
            <a:r>
              <a:rPr lang="en-GB" dirty="0" smtClean="0"/>
              <a:t>	</a:t>
            </a:r>
            <a:r>
              <a:rPr lang="en-GB" dirty="0" smtClean="0">
                <a:hlinkClick r:id="rId5"/>
              </a:rPr>
              <a:t>nrich.maths.org/discus</a:t>
            </a:r>
            <a:endParaRPr lang="en-GB" dirty="0" smtClean="0"/>
          </a:p>
          <a:p>
            <a:r>
              <a:rPr lang="en-GB" dirty="0" smtClean="0"/>
              <a:t>University </a:t>
            </a:r>
            <a:r>
              <a:rPr lang="en-GB" dirty="0" smtClean="0"/>
              <a:t>	</a:t>
            </a:r>
            <a:r>
              <a:rPr lang="en-GB" dirty="0" smtClean="0">
                <a:hlinkClick r:id="rId6"/>
              </a:rPr>
              <a:t>nrich.maths.org/university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82552" cy="5486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NRICH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7668344" cy="631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4104456" cy="796950"/>
          </a:xfrm>
        </p:spPr>
        <p:txBody>
          <a:bodyPr>
            <a:normAutofit/>
          </a:bodyPr>
          <a:lstStyle/>
          <a:p>
            <a:r>
              <a:rPr lang="en-GB" dirty="0" smtClean="0"/>
              <a:t>University pages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79914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088232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Plus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02225" y="-171400"/>
            <a:ext cx="4041775" cy="639762"/>
          </a:xfrm>
        </p:spPr>
        <p:txBody>
          <a:bodyPr/>
          <a:lstStyle/>
          <a:p>
            <a:r>
              <a:rPr lang="en-GB" dirty="0" smtClean="0"/>
              <a:t>p</a:t>
            </a:r>
            <a:r>
              <a:rPr lang="en-GB" dirty="0" smtClean="0"/>
              <a:t>lus.maths.org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03567"/>
            <a:ext cx="7920880" cy="623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68144" cy="65293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sample problem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96429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stemNRICH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1285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Ask NRICH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2105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782960"/>
          </a:xfrm>
        </p:spPr>
        <p:txBody>
          <a:bodyPr/>
          <a:lstStyle/>
          <a:p>
            <a:r>
              <a:rPr lang="en-GB" dirty="0" err="1" smtClean="0"/>
              <a:t>Mathmo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93114"/>
            <a:ext cx="4409168" cy="50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43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Main places to know about</vt:lpstr>
      <vt:lpstr>NRICH</vt:lpstr>
      <vt:lpstr>University pages</vt:lpstr>
      <vt:lpstr>Plus</vt:lpstr>
      <vt:lpstr>A sample problem </vt:lpstr>
      <vt:lpstr>stemNRICH</vt:lpstr>
      <vt:lpstr>Ask NRICH</vt:lpstr>
      <vt:lpstr>Mathmo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106</cp:revision>
  <dcterms:created xsi:type="dcterms:W3CDTF">2011-04-13T16:08:39Z</dcterms:created>
  <dcterms:modified xsi:type="dcterms:W3CDTF">2012-02-18T14:26:15Z</dcterms:modified>
</cp:coreProperties>
</file>