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0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9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0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7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7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8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F2BD-22D4-457B-95C7-E639120AA7A5}" type="datetimeFigureOut">
              <a:rPr lang="en-GB" smtClean="0"/>
              <a:t>09/01/2012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3C7F-ACDD-4A05-BB4F-078C983D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30038" r="42460" b="23828"/>
          <a:stretch/>
        </p:blipFill>
        <p:spPr bwMode="auto">
          <a:xfrm>
            <a:off x="81888" y="92714"/>
            <a:ext cx="6670922" cy="66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9851" r="42240" b="23242"/>
          <a:stretch/>
        </p:blipFill>
        <p:spPr bwMode="auto">
          <a:xfrm>
            <a:off x="107504" y="116632"/>
            <a:ext cx="656503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687" r="42130" b="23437"/>
          <a:stretch/>
        </p:blipFill>
        <p:spPr bwMode="auto">
          <a:xfrm>
            <a:off x="107504" y="116632"/>
            <a:ext cx="662473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6" name="Rounded Rectangle 5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71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29688" r="42350" b="23633"/>
          <a:stretch/>
        </p:blipFill>
        <p:spPr bwMode="auto">
          <a:xfrm>
            <a:off x="107504" y="116632"/>
            <a:ext cx="651386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6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29492" r="42460" b="23633"/>
          <a:stretch/>
        </p:blipFill>
        <p:spPr bwMode="auto">
          <a:xfrm>
            <a:off x="107504" y="144016"/>
            <a:ext cx="643242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6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t="29883" r="42570" b="23633"/>
          <a:stretch/>
        </p:blipFill>
        <p:spPr bwMode="auto">
          <a:xfrm>
            <a:off x="76597" y="116632"/>
            <a:ext cx="65133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6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9687" r="42240" b="24219"/>
          <a:stretch/>
        </p:blipFill>
        <p:spPr bwMode="auto">
          <a:xfrm>
            <a:off x="107504" y="116632"/>
            <a:ext cx="668087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467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29883" r="42350" b="23633"/>
          <a:stretch/>
        </p:blipFill>
        <p:spPr bwMode="auto">
          <a:xfrm>
            <a:off x="66560" y="67807"/>
            <a:ext cx="6701604" cy="66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6" name="Rounded Rectangle 5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80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6" t="30273" r="42350" b="24219"/>
          <a:stretch/>
        </p:blipFill>
        <p:spPr bwMode="auto">
          <a:xfrm>
            <a:off x="35495" y="116632"/>
            <a:ext cx="6696745" cy="65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5" t="30273" r="42350" b="23828"/>
          <a:stretch/>
        </p:blipFill>
        <p:spPr bwMode="auto">
          <a:xfrm>
            <a:off x="79313" y="116632"/>
            <a:ext cx="665292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29883" r="42460" b="24414"/>
          <a:stretch/>
        </p:blipFill>
        <p:spPr bwMode="auto">
          <a:xfrm>
            <a:off x="107503" y="116632"/>
            <a:ext cx="666474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9851" r="42350" b="23437"/>
          <a:stretch/>
        </p:blipFill>
        <p:spPr bwMode="auto">
          <a:xfrm>
            <a:off x="139749" y="116632"/>
            <a:ext cx="659249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30078" r="42350" b="23437"/>
          <a:stretch/>
        </p:blipFill>
        <p:spPr bwMode="auto">
          <a:xfrm>
            <a:off x="151674" y="116632"/>
            <a:ext cx="665257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5" t="30078" r="42240" b="23242"/>
          <a:stretch/>
        </p:blipFill>
        <p:spPr bwMode="auto">
          <a:xfrm>
            <a:off x="107504" y="86295"/>
            <a:ext cx="6682919" cy="665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5" name="Rounded Rectangle 4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30038" r="42460" b="23633"/>
          <a:stretch/>
        </p:blipFill>
        <p:spPr bwMode="auto">
          <a:xfrm>
            <a:off x="107503" y="116632"/>
            <a:ext cx="661890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76256" y="404664"/>
            <a:ext cx="2105648" cy="6048672"/>
            <a:chOff x="6876256" y="404664"/>
            <a:chExt cx="2105648" cy="6048672"/>
          </a:xfrm>
        </p:grpSpPr>
        <p:sp>
          <p:nvSpPr>
            <p:cNvPr id="4" name="Rounded Rectangle 3"/>
            <p:cNvSpPr/>
            <p:nvPr/>
          </p:nvSpPr>
          <p:spPr>
            <a:xfrm>
              <a:off x="6893672" y="404664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876256" y="2708920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76256" y="5013176"/>
              <a:ext cx="2088232" cy="144016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45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2012-01-09T18:01:57Z</dcterms:created>
  <dcterms:modified xsi:type="dcterms:W3CDTF">2012-01-09T18:19:41Z</dcterms:modified>
</cp:coreProperties>
</file>